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7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8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9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10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11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12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13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14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15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6" r:id="rId2"/>
    <p:sldMasterId id="2147483672" r:id="rId3"/>
    <p:sldMasterId id="2147483678" r:id="rId4"/>
    <p:sldMasterId id="2147483684" r:id="rId5"/>
    <p:sldMasterId id="2147483690" r:id="rId6"/>
    <p:sldMasterId id="2147483696" r:id="rId7"/>
    <p:sldMasterId id="2147483702" r:id="rId8"/>
    <p:sldMasterId id="2147483708" r:id="rId9"/>
    <p:sldMasterId id="2147483714" r:id="rId10"/>
    <p:sldMasterId id="2147483720" r:id="rId11"/>
    <p:sldMasterId id="2147483726" r:id="rId12"/>
    <p:sldMasterId id="2147483732" r:id="rId13"/>
    <p:sldMasterId id="2147483738" r:id="rId14"/>
    <p:sldMasterId id="2147483744" r:id="rId15"/>
    <p:sldMasterId id="2147483750" r:id="rId16"/>
  </p:sldMasterIdLst>
  <p:notesMasterIdLst>
    <p:notesMasterId r:id="rId47"/>
  </p:notesMasterIdLst>
  <p:sldIdLst>
    <p:sldId id="256" r:id="rId17"/>
    <p:sldId id="257" r:id="rId18"/>
    <p:sldId id="278" r:id="rId19"/>
    <p:sldId id="261" r:id="rId20"/>
    <p:sldId id="262" r:id="rId21"/>
    <p:sldId id="258" r:id="rId22"/>
    <p:sldId id="273" r:id="rId23"/>
    <p:sldId id="275" r:id="rId24"/>
    <p:sldId id="276" r:id="rId25"/>
    <p:sldId id="277" r:id="rId26"/>
    <p:sldId id="263" r:id="rId27"/>
    <p:sldId id="264" r:id="rId28"/>
    <p:sldId id="259" r:id="rId29"/>
    <p:sldId id="265" r:id="rId30"/>
    <p:sldId id="266" r:id="rId31"/>
    <p:sldId id="286" r:id="rId32"/>
    <p:sldId id="287" r:id="rId33"/>
    <p:sldId id="271" r:id="rId34"/>
    <p:sldId id="267" r:id="rId35"/>
    <p:sldId id="268" r:id="rId36"/>
    <p:sldId id="284" r:id="rId37"/>
    <p:sldId id="272" r:id="rId38"/>
    <p:sldId id="279" r:id="rId39"/>
    <p:sldId id="274" r:id="rId40"/>
    <p:sldId id="282" r:id="rId41"/>
    <p:sldId id="280" r:id="rId42"/>
    <p:sldId id="281" r:id="rId43"/>
    <p:sldId id="283" r:id="rId44"/>
    <p:sldId id="285" r:id="rId45"/>
    <p:sldId id="288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75" autoAdjust="0"/>
    <p:restoredTop sz="94660"/>
  </p:normalViewPr>
  <p:slideViewPr>
    <p:cSldViewPr snapToGrid="0">
      <p:cViewPr varScale="1">
        <p:scale>
          <a:sx n="140" d="100"/>
          <a:sy n="140" d="100"/>
        </p:scale>
        <p:origin x="7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30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4.xml"/><Relationship Id="rId21" Type="http://schemas.openxmlformats.org/officeDocument/2006/relationships/slide" Target="slides/slide5.xml"/><Relationship Id="rId22" Type="http://schemas.openxmlformats.org/officeDocument/2006/relationships/slide" Target="slides/slide6.xml"/><Relationship Id="rId23" Type="http://schemas.openxmlformats.org/officeDocument/2006/relationships/slide" Target="slides/slide7.xml"/><Relationship Id="rId24" Type="http://schemas.openxmlformats.org/officeDocument/2006/relationships/slide" Target="slides/slide8.xml"/><Relationship Id="rId25" Type="http://schemas.openxmlformats.org/officeDocument/2006/relationships/slide" Target="slides/slide9.xml"/><Relationship Id="rId26" Type="http://schemas.openxmlformats.org/officeDocument/2006/relationships/slide" Target="slides/slide10.xml"/><Relationship Id="rId27" Type="http://schemas.openxmlformats.org/officeDocument/2006/relationships/slide" Target="slides/slide11.xml"/><Relationship Id="rId28" Type="http://schemas.openxmlformats.org/officeDocument/2006/relationships/slide" Target="slides/slide12.xml"/><Relationship Id="rId29" Type="http://schemas.openxmlformats.org/officeDocument/2006/relationships/slide" Target="slides/slide13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14.xml"/><Relationship Id="rId31" Type="http://schemas.openxmlformats.org/officeDocument/2006/relationships/slide" Target="slides/slide15.xml"/><Relationship Id="rId32" Type="http://schemas.openxmlformats.org/officeDocument/2006/relationships/slide" Target="slides/slide16.xml"/><Relationship Id="rId9" Type="http://schemas.openxmlformats.org/officeDocument/2006/relationships/slideMaster" Target="slideMasters/slideMaster9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slide" Target="slides/slide17.xml"/><Relationship Id="rId34" Type="http://schemas.openxmlformats.org/officeDocument/2006/relationships/slide" Target="slides/slide18.xml"/><Relationship Id="rId35" Type="http://schemas.openxmlformats.org/officeDocument/2006/relationships/slide" Target="slides/slide19.xml"/><Relationship Id="rId36" Type="http://schemas.openxmlformats.org/officeDocument/2006/relationships/slide" Target="slides/slide20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Relationship Id="rId13" Type="http://schemas.openxmlformats.org/officeDocument/2006/relationships/slideMaster" Target="slideMasters/slideMaster13.xml"/><Relationship Id="rId14" Type="http://schemas.openxmlformats.org/officeDocument/2006/relationships/slideMaster" Target="slideMasters/slideMaster14.xml"/><Relationship Id="rId15" Type="http://schemas.openxmlformats.org/officeDocument/2006/relationships/slideMaster" Target="slideMasters/slideMaster15.xml"/><Relationship Id="rId16" Type="http://schemas.openxmlformats.org/officeDocument/2006/relationships/slideMaster" Target="slideMasters/slideMaster16.xml"/><Relationship Id="rId17" Type="http://schemas.openxmlformats.org/officeDocument/2006/relationships/slide" Target="slides/slide1.xml"/><Relationship Id="rId18" Type="http://schemas.openxmlformats.org/officeDocument/2006/relationships/slide" Target="slides/slide2.xml"/><Relationship Id="rId19" Type="http://schemas.openxmlformats.org/officeDocument/2006/relationships/slide" Target="slides/slide3.xml"/><Relationship Id="rId37" Type="http://schemas.openxmlformats.org/officeDocument/2006/relationships/slide" Target="slides/slide21.xml"/><Relationship Id="rId38" Type="http://schemas.openxmlformats.org/officeDocument/2006/relationships/slide" Target="slides/slide22.xml"/><Relationship Id="rId39" Type="http://schemas.openxmlformats.org/officeDocument/2006/relationships/slide" Target="slides/slide23.xml"/><Relationship Id="rId40" Type="http://schemas.openxmlformats.org/officeDocument/2006/relationships/slide" Target="slides/slide24.xml"/><Relationship Id="rId41" Type="http://schemas.openxmlformats.org/officeDocument/2006/relationships/slide" Target="slides/slide25.xml"/><Relationship Id="rId42" Type="http://schemas.openxmlformats.org/officeDocument/2006/relationships/slide" Target="slides/slide26.xml"/><Relationship Id="rId43" Type="http://schemas.openxmlformats.org/officeDocument/2006/relationships/slide" Target="slides/slide27.xml"/><Relationship Id="rId44" Type="http://schemas.openxmlformats.org/officeDocument/2006/relationships/slide" Target="slides/slide28.xml"/><Relationship Id="rId45" Type="http://schemas.openxmlformats.org/officeDocument/2006/relationships/slide" Target="slides/slide2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1E22A1-F10D-4845-AA5E-2DDC87A56FE1}" type="datetimeFigureOut">
              <a:rPr lang="en-US" smtClean="0"/>
              <a:t>10/2/16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7ED53-16FD-4164-B218-AA6EE5418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353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Assignment</a:t>
            </a:r>
            <a:r>
              <a:rPr lang="en-US"/>
              <a:t> </a:t>
            </a:r>
            <a:r>
              <a:rPr lang="en-US" dirty="0"/>
              <a:t>will focus on shiny dashboard </a:t>
            </a:r>
          </a:p>
          <a:p>
            <a:pPr marL="628650" lvl="1" indent="-171450">
              <a:buFontTx/>
              <a:buChar char="-"/>
            </a:pPr>
            <a:r>
              <a:rPr lang="en-US"/>
              <a:t>shinyDB </a:t>
            </a:r>
            <a:r>
              <a:rPr lang="en-US" dirty="0"/>
              <a:t>provides a lot of structure, but you can be as creative as you want with shiny</a:t>
            </a:r>
          </a:p>
          <a:p>
            <a:pPr marL="171450" indent="-171450">
              <a:buFontTx/>
              <a:buChar char="-"/>
            </a:pPr>
            <a:r>
              <a:rPr lang="en-US"/>
              <a:t>Talk </a:t>
            </a:r>
            <a:r>
              <a:rPr lang="en-US" dirty="0"/>
              <a:t>about reactivity some (motivate with why make app if only static)</a:t>
            </a:r>
          </a:p>
          <a:p>
            <a:pPr marL="171450" indent="-171450">
              <a:buFontTx/>
              <a:buChar char="-"/>
            </a:pPr>
            <a:r>
              <a:rPr lang="en-US"/>
              <a:t>Only </a:t>
            </a:r>
            <a:r>
              <a:rPr lang="en-US" dirty="0"/>
              <a:t>limited by imagination and motivation to learn new skills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7ED53-16FD-4164-B218-AA6EE5418D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54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eg"/><Relationship Id="rId3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jpeg"/><Relationship Id="rId3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jpeg"/><Relationship Id="rId3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0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9.jpeg"/><Relationship Id="rId3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0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9.jpeg"/><Relationship Id="rId3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0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9.jpeg"/><Relationship Id="rId3" Type="http://schemas.openxmlformats.org/officeDocument/2006/relationships/image" Target="../media/image2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0.jpe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4.jpeg"/><Relationship Id="rId3" Type="http://schemas.openxmlformats.org/officeDocument/2006/relationships/image" Target="../media/image2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5.jpe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4.jpeg"/><Relationship Id="rId3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5.jpe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4.jpeg"/><Relationship Id="rId3" Type="http://schemas.openxmlformats.org/officeDocument/2006/relationships/image" Target="../media/image2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5.jpe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4.jpeg"/><Relationship Id="rId3" Type="http://schemas.openxmlformats.org/officeDocument/2006/relationships/image" Target="../media/image2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5.jpe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eg"/><Relationship Id="rId3" Type="http://schemas.openxmlformats.org/officeDocument/2006/relationships/image" Target="../media/image2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19.jpeg"/><Relationship Id="rId3" Type="http://schemas.openxmlformats.org/officeDocument/2006/relationships/image" Target="../media/image2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0.jpe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9.jpeg"/><Relationship Id="rId3" Type="http://schemas.openxmlformats.org/officeDocument/2006/relationships/image" Target="../media/image2.png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20.jpe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e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9.jpeg"/><Relationship Id="rId3" Type="http://schemas.openxmlformats.org/officeDocument/2006/relationships/image" Target="../media/image2.pn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20.jpe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19.jpeg"/><Relationship Id="rId3" Type="http://schemas.openxmlformats.org/officeDocument/2006/relationships/image" Target="../media/image2.pn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20.jpeg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right blu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06400" y="3124201"/>
            <a:ext cx="7213600" cy="2365375"/>
          </a:xfrm>
        </p:spPr>
        <p:txBody>
          <a:bodyPr anchor="t"/>
          <a:lstStyle>
            <a:lvl1pPr algn="l">
              <a:defRPr sz="5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149600" y="5715000"/>
            <a:ext cx="8534400" cy="914400"/>
          </a:xfrm>
        </p:spPr>
        <p:txBody>
          <a:bodyPr anchor="b"/>
          <a:lstStyle>
            <a:lvl1pPr marL="0" indent="0" algn="r">
              <a:buFont typeface="Wingdings" pitchFamily="2" charset="2"/>
              <a:buNone/>
              <a:defRPr sz="1867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 descr="Eastman_PN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664" y="280417"/>
            <a:ext cx="3206496" cy="47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877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B5445F8-9859-43E8-9391-DA1F7150DCA5}" type="datetimeFigureOut">
              <a:rPr lang="en-US" smtClean="0"/>
              <a:pPr/>
              <a:t>10/2/16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823C-AD72-414F-9745-B02C143CF9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741920" cy="91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39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right blu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06400" y="3124201"/>
            <a:ext cx="7213600" cy="2365375"/>
          </a:xfrm>
        </p:spPr>
        <p:txBody>
          <a:bodyPr anchor="t"/>
          <a:lstStyle>
            <a:lvl1pPr algn="l">
              <a:defRPr sz="5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149600" y="5715000"/>
            <a:ext cx="8534400" cy="914400"/>
          </a:xfrm>
        </p:spPr>
        <p:txBody>
          <a:bodyPr anchor="b"/>
          <a:lstStyle>
            <a:lvl1pPr marL="0" indent="0" algn="r">
              <a:buFont typeface="Wingdings" pitchFamily="2" charset="2"/>
              <a:buNone/>
              <a:defRPr sz="1867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 descr="Eastman_PNG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41664" y="280417"/>
            <a:ext cx="3206496" cy="47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369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/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lue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09600" y="2286000"/>
            <a:ext cx="10972800" cy="1828800"/>
          </a:xfrm>
        </p:spPr>
        <p:txBody>
          <a:bodyPr anchor="ctr">
            <a:normAutofit/>
          </a:bodyPr>
          <a:lstStyle>
            <a:lvl1pPr algn="ctr">
              <a:defRPr sz="5333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892800" y="5867400"/>
            <a:ext cx="5791200" cy="762000"/>
          </a:xfrm>
        </p:spPr>
        <p:txBody>
          <a:bodyPr anchor="b">
            <a:normAutofit/>
          </a:bodyPr>
          <a:lstStyle>
            <a:lvl1pPr marL="0" indent="0" algn="r">
              <a:buFont typeface="Wingdings" pitchFamily="2" charset="2"/>
              <a:buNone/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425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B5445F8-9859-43E8-9391-DA1F7150DCA5}" type="datetimeFigureOut">
              <a:rPr lang="en-US" smtClean="0"/>
              <a:pPr/>
              <a:t>10/2/16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823C-AD72-414F-9745-B02C143CF9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7548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980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B5445F8-9859-43E8-9391-DA1F7150DCA5}" type="datetimeFigureOut">
              <a:rPr lang="en-US" smtClean="0"/>
              <a:pPr/>
              <a:t>10/2/16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823C-AD72-414F-9745-B02C143CF9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384800" cy="475488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384800" cy="475488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2474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B5445F8-9859-43E8-9391-DA1F7150DCA5}" type="datetimeFigureOut">
              <a:rPr lang="en-US" smtClean="0"/>
              <a:pPr/>
              <a:t>10/2/16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823C-AD72-414F-9745-B02C143CF9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4122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right blu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06400" y="3124201"/>
            <a:ext cx="7213600" cy="2365375"/>
          </a:xfrm>
        </p:spPr>
        <p:txBody>
          <a:bodyPr anchor="t"/>
          <a:lstStyle>
            <a:lvl1pPr algn="l">
              <a:defRPr sz="5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149600" y="5715000"/>
            <a:ext cx="8534400" cy="914400"/>
          </a:xfrm>
        </p:spPr>
        <p:txBody>
          <a:bodyPr anchor="b"/>
          <a:lstStyle>
            <a:lvl1pPr marL="0" indent="0" algn="r">
              <a:buFont typeface="Wingdings" pitchFamily="2" charset="2"/>
              <a:buNone/>
              <a:defRPr sz="1867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 descr="Eastman_PNG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41664" y="280417"/>
            <a:ext cx="3206496" cy="47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23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/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lue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09600" y="2286000"/>
            <a:ext cx="10972800" cy="1828800"/>
          </a:xfrm>
        </p:spPr>
        <p:txBody>
          <a:bodyPr anchor="ctr">
            <a:normAutofit/>
          </a:bodyPr>
          <a:lstStyle>
            <a:lvl1pPr algn="ctr">
              <a:defRPr sz="5333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892800" y="5867400"/>
            <a:ext cx="5791200" cy="762000"/>
          </a:xfrm>
        </p:spPr>
        <p:txBody>
          <a:bodyPr anchor="b">
            <a:normAutofit/>
          </a:bodyPr>
          <a:lstStyle>
            <a:lvl1pPr marL="0" indent="0" algn="r">
              <a:buFont typeface="Wingdings" pitchFamily="2" charset="2"/>
              <a:buNone/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6776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1832A74-F79E-4AAE-A077-00FD30F90174}" type="datetimeFigureOut">
              <a:rPr lang="en-US" smtClean="0"/>
              <a:pPr/>
              <a:t>10/2/16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E434-C587-4273-BDF3-E4F3050EA4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828799"/>
            <a:ext cx="10972800" cy="43891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2403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1832A74-F79E-4AAE-A077-00FD30F90174}" type="datetimeFigureOut">
              <a:rPr lang="en-US" smtClean="0"/>
              <a:pPr/>
              <a:t>10/2/16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E434-C587-4273-BDF3-E4F3050EA4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828800"/>
            <a:ext cx="5384800" cy="438912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8800"/>
            <a:ext cx="5384800" cy="438912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3713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/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l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09600" y="2286000"/>
            <a:ext cx="10972800" cy="1828800"/>
          </a:xfrm>
        </p:spPr>
        <p:txBody>
          <a:bodyPr anchor="ctr">
            <a:normAutofit/>
          </a:bodyPr>
          <a:lstStyle>
            <a:lvl1pPr algn="ctr">
              <a:defRPr sz="5333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892800" y="5867400"/>
            <a:ext cx="5791200" cy="762000"/>
          </a:xfrm>
        </p:spPr>
        <p:txBody>
          <a:bodyPr anchor="b">
            <a:normAutofit/>
          </a:bodyPr>
          <a:lstStyle>
            <a:lvl1pPr marL="0" indent="0" algn="r">
              <a:buFont typeface="Wingdings" pitchFamily="2" charset="2"/>
              <a:buNone/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3475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1832A74-F79E-4AAE-A077-00FD30F90174}" type="datetimeFigureOut">
              <a:rPr lang="en-US" smtClean="0"/>
              <a:pPr/>
              <a:t>10/2/16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E434-C587-4273-BDF3-E4F3050EA4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609600" y="914400"/>
            <a:ext cx="109728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883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" descr="muted orange 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06400" y="3124201"/>
            <a:ext cx="7213600" cy="2365375"/>
          </a:xfrm>
        </p:spPr>
        <p:txBody>
          <a:bodyPr anchor="t"/>
          <a:lstStyle>
            <a:lvl1pPr algn="l">
              <a:defRPr sz="5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149600" y="5715000"/>
            <a:ext cx="8534400" cy="914400"/>
          </a:xfrm>
        </p:spPr>
        <p:txBody>
          <a:bodyPr anchor="b"/>
          <a:lstStyle>
            <a:lvl1pPr marL="0" indent="0" algn="r">
              <a:buFont typeface="Wingdings" pitchFamily="2" charset="2"/>
              <a:buNone/>
              <a:defRPr sz="1867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 descr="Eastman_PN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664" y="280417"/>
            <a:ext cx="3206496" cy="47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137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/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uted oj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609600" y="2286000"/>
            <a:ext cx="10972800" cy="1828800"/>
          </a:xfrm>
        </p:spPr>
        <p:txBody>
          <a:bodyPr anchor="ctr">
            <a:normAutofit/>
          </a:bodyPr>
          <a:lstStyle>
            <a:lvl1pPr algn="ctr">
              <a:defRPr sz="5333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892800" y="5867400"/>
            <a:ext cx="5791200" cy="762000"/>
          </a:xfrm>
        </p:spPr>
        <p:txBody>
          <a:bodyPr anchor="b">
            <a:normAutofit/>
          </a:bodyPr>
          <a:lstStyle>
            <a:lvl1pPr marL="0" indent="0" algn="r">
              <a:buFont typeface="Wingdings" pitchFamily="2" charset="2"/>
              <a:buNone/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7423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571A6A3-174B-49E4-A696-62817468662E}" type="datetimeFigureOut">
              <a:rPr lang="en-US" smtClean="0"/>
              <a:t>10/2/16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7CB9-A030-43D5-8BED-E9488B5B709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6"/>
          <p:cNvSpPr>
            <a:spLocks noGrp="1"/>
          </p:cNvSpPr>
          <p:nvPr>
            <p:ph sz="quarter" idx="13"/>
          </p:nvPr>
        </p:nvSpPr>
        <p:spPr>
          <a:xfrm>
            <a:off x="609600" y="1371600"/>
            <a:ext cx="10972800" cy="47548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178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571A6A3-174B-49E4-A696-62817468662E}" type="datetimeFigureOut">
              <a:rPr lang="en-US" smtClean="0"/>
              <a:t>10/2/16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7CB9-A030-43D5-8BED-E9488B5B709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6"/>
          <p:cNvSpPr>
            <a:spLocks noGrp="1"/>
          </p:cNvSpPr>
          <p:nvPr>
            <p:ph sz="quarter" idx="13"/>
          </p:nvPr>
        </p:nvSpPr>
        <p:spPr>
          <a:xfrm>
            <a:off x="609600" y="1371600"/>
            <a:ext cx="5388864" cy="47548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8"/>
          <p:cNvSpPr>
            <a:spLocks noGrp="1"/>
          </p:cNvSpPr>
          <p:nvPr>
            <p:ph sz="quarter" idx="14"/>
          </p:nvPr>
        </p:nvSpPr>
        <p:spPr>
          <a:xfrm>
            <a:off x="6193536" y="1371600"/>
            <a:ext cx="5388864" cy="47548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9289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571A6A3-174B-49E4-A696-62817468662E}" type="datetimeFigureOut">
              <a:rPr lang="en-US" smtClean="0"/>
              <a:t>10/2/16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7CB9-A030-43D5-8BED-E9488B5B7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4714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" descr="muted orange 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06400" y="3124201"/>
            <a:ext cx="7213600" cy="2365375"/>
          </a:xfrm>
        </p:spPr>
        <p:txBody>
          <a:bodyPr anchor="t"/>
          <a:lstStyle>
            <a:lvl1pPr algn="l">
              <a:defRPr sz="5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149600" y="5715000"/>
            <a:ext cx="8534400" cy="914400"/>
          </a:xfrm>
        </p:spPr>
        <p:txBody>
          <a:bodyPr anchor="b"/>
          <a:lstStyle>
            <a:lvl1pPr marL="0" indent="0" algn="r">
              <a:buFont typeface="Wingdings" pitchFamily="2" charset="2"/>
              <a:buNone/>
              <a:defRPr sz="1867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 descr="Eastman_PNG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41664" y="280417"/>
            <a:ext cx="3206496" cy="47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81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/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uted oj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609600" y="2286000"/>
            <a:ext cx="10972800" cy="1828800"/>
          </a:xfrm>
        </p:spPr>
        <p:txBody>
          <a:bodyPr anchor="ctr">
            <a:normAutofit/>
          </a:bodyPr>
          <a:lstStyle>
            <a:lvl1pPr algn="ctr">
              <a:defRPr sz="5333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892800" y="5867400"/>
            <a:ext cx="5791200" cy="762000"/>
          </a:xfrm>
        </p:spPr>
        <p:txBody>
          <a:bodyPr anchor="b">
            <a:normAutofit/>
          </a:bodyPr>
          <a:lstStyle>
            <a:lvl1pPr marL="0" indent="0" algn="r">
              <a:buFont typeface="Wingdings" pitchFamily="2" charset="2"/>
              <a:buNone/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9513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3C573D0-57A2-4982-AB64-4CA46CDAD608}" type="datetimeFigureOut">
              <a:rPr lang="en-US" smtClean="0"/>
              <a:pPr/>
              <a:t>10/2/16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C5A98-AB71-43AB-9F9B-4A5E8881701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6"/>
          <p:cNvSpPr>
            <a:spLocks noGrp="1"/>
          </p:cNvSpPr>
          <p:nvPr>
            <p:ph sz="quarter" idx="13"/>
          </p:nvPr>
        </p:nvSpPr>
        <p:spPr>
          <a:xfrm>
            <a:off x="609600" y="1371600"/>
            <a:ext cx="10972800" cy="43891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5207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3C573D0-57A2-4982-AB64-4CA46CDAD608}" type="datetimeFigureOut">
              <a:rPr lang="en-US" smtClean="0"/>
              <a:pPr/>
              <a:t>10/2/16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C5A98-AB71-43AB-9F9B-4A5E8881701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6"/>
          <p:cNvSpPr>
            <a:spLocks noGrp="1"/>
          </p:cNvSpPr>
          <p:nvPr>
            <p:ph sz="quarter" idx="13"/>
          </p:nvPr>
        </p:nvSpPr>
        <p:spPr>
          <a:xfrm>
            <a:off x="609600" y="1371600"/>
            <a:ext cx="5388864" cy="43891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8"/>
          <p:cNvSpPr>
            <a:spLocks noGrp="1"/>
          </p:cNvSpPr>
          <p:nvPr>
            <p:ph sz="quarter" idx="14"/>
          </p:nvPr>
        </p:nvSpPr>
        <p:spPr>
          <a:xfrm>
            <a:off x="6193536" y="1371600"/>
            <a:ext cx="5388864" cy="43891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368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571A6A3-174B-49E4-A696-62817468662E}" type="datetimeFigureOut">
              <a:rPr lang="en-US" smtClean="0"/>
              <a:t>10/2/16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7CB9-A030-43D5-8BED-E9488B5B709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7548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3912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3C573D0-57A2-4982-AB64-4CA46CDAD608}" type="datetimeFigureOut">
              <a:rPr lang="en-US" smtClean="0"/>
              <a:pPr/>
              <a:t>10/2/16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C5A98-AB71-43AB-9F9B-4A5E8881701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741920" cy="91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0944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" descr="muted orange 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06400" y="3124201"/>
            <a:ext cx="7213600" cy="2365375"/>
          </a:xfrm>
        </p:spPr>
        <p:txBody>
          <a:bodyPr anchor="t"/>
          <a:lstStyle>
            <a:lvl1pPr algn="l">
              <a:defRPr sz="5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149600" y="5715000"/>
            <a:ext cx="8534400" cy="914400"/>
          </a:xfrm>
        </p:spPr>
        <p:txBody>
          <a:bodyPr anchor="b"/>
          <a:lstStyle>
            <a:lvl1pPr marL="0" indent="0" algn="r">
              <a:buFont typeface="Wingdings" pitchFamily="2" charset="2"/>
              <a:buNone/>
              <a:defRPr sz="1867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 descr="Eastman_PNG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53856" y="280417"/>
            <a:ext cx="3206496" cy="47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954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/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uted oj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609600" y="2286000"/>
            <a:ext cx="10972800" cy="1828800"/>
          </a:xfrm>
        </p:spPr>
        <p:txBody>
          <a:bodyPr anchor="ctr">
            <a:normAutofit/>
          </a:bodyPr>
          <a:lstStyle>
            <a:lvl1pPr algn="ctr">
              <a:defRPr sz="5333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892800" y="5867400"/>
            <a:ext cx="5791200" cy="762000"/>
          </a:xfrm>
        </p:spPr>
        <p:txBody>
          <a:bodyPr anchor="b">
            <a:normAutofit/>
          </a:bodyPr>
          <a:lstStyle>
            <a:lvl1pPr marL="0" indent="0" algn="r">
              <a:buFont typeface="Wingdings" pitchFamily="2" charset="2"/>
              <a:buNone/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804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3C573D0-57A2-4982-AB64-4CA46CDAD608}" type="datetimeFigureOut">
              <a:rPr lang="en-US" smtClean="0"/>
              <a:pPr/>
              <a:t>10/2/16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C5A98-AB71-43AB-9F9B-4A5E888170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6"/>
          <p:cNvSpPr>
            <a:spLocks noGrp="1"/>
          </p:cNvSpPr>
          <p:nvPr>
            <p:ph sz="quarter" idx="13"/>
          </p:nvPr>
        </p:nvSpPr>
        <p:spPr>
          <a:xfrm>
            <a:off x="609600" y="1371600"/>
            <a:ext cx="10972800" cy="47548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8142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3C573D0-57A2-4982-AB64-4CA46CDAD608}" type="datetimeFigureOut">
              <a:rPr lang="en-US" smtClean="0"/>
              <a:pPr/>
              <a:t>10/2/16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C5A98-AB71-43AB-9F9B-4A5E888170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6"/>
          <p:cNvSpPr>
            <a:spLocks noGrp="1"/>
          </p:cNvSpPr>
          <p:nvPr>
            <p:ph sz="quarter" idx="13"/>
          </p:nvPr>
        </p:nvSpPr>
        <p:spPr>
          <a:xfrm>
            <a:off x="609600" y="1371600"/>
            <a:ext cx="5388864" cy="47548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8"/>
          <p:cNvSpPr>
            <a:spLocks noGrp="1"/>
          </p:cNvSpPr>
          <p:nvPr>
            <p:ph sz="quarter" idx="14"/>
          </p:nvPr>
        </p:nvSpPr>
        <p:spPr>
          <a:xfrm>
            <a:off x="6193536" y="1371600"/>
            <a:ext cx="5388864" cy="47548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1192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3C573D0-57A2-4982-AB64-4CA46CDAD608}" type="datetimeFigureOut">
              <a:rPr lang="en-US" smtClean="0"/>
              <a:pPr/>
              <a:t>10/2/16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C5A98-AB71-43AB-9F9B-4A5E888170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630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" descr="muted orange 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06400" y="3124201"/>
            <a:ext cx="7213600" cy="2365375"/>
          </a:xfrm>
        </p:spPr>
        <p:txBody>
          <a:bodyPr anchor="t"/>
          <a:lstStyle>
            <a:lvl1pPr algn="l">
              <a:defRPr sz="5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149600" y="5715000"/>
            <a:ext cx="8534400" cy="914400"/>
          </a:xfrm>
        </p:spPr>
        <p:txBody>
          <a:bodyPr anchor="b"/>
          <a:lstStyle>
            <a:lvl1pPr marL="0" indent="0" algn="r">
              <a:buFont typeface="Wingdings" pitchFamily="2" charset="2"/>
              <a:buNone/>
              <a:defRPr sz="1867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 descr="Eastman_PNG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41664" y="280417"/>
            <a:ext cx="3206496" cy="47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3809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/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uted oj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609600" y="2286000"/>
            <a:ext cx="10972800" cy="1828800"/>
          </a:xfrm>
        </p:spPr>
        <p:txBody>
          <a:bodyPr anchor="ctr">
            <a:normAutofit/>
          </a:bodyPr>
          <a:lstStyle>
            <a:lvl1pPr algn="ctr">
              <a:defRPr sz="5333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892800" y="5867400"/>
            <a:ext cx="5791200" cy="762000"/>
          </a:xfrm>
        </p:spPr>
        <p:txBody>
          <a:bodyPr anchor="b">
            <a:normAutofit/>
          </a:bodyPr>
          <a:lstStyle>
            <a:lvl1pPr marL="0" indent="0" algn="r">
              <a:buFont typeface="Wingdings" pitchFamily="2" charset="2"/>
              <a:buNone/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8283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6202FA8-3DDA-4CB9-8C3E-784AF2913C6C}" type="datetimeFigureOut">
              <a:rPr lang="en-US" smtClean="0"/>
              <a:pPr/>
              <a:t>10/2/16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DAC31-E228-495C-9F31-DD587CDA08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09600" y="1828800"/>
            <a:ext cx="10972800" cy="43891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81769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6202FA8-3DDA-4CB9-8C3E-784AF2913C6C}" type="datetimeFigureOut">
              <a:rPr lang="en-US" smtClean="0"/>
              <a:pPr/>
              <a:t>10/2/16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DAC31-E228-495C-9F31-DD587CDA08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09600" y="1828800"/>
            <a:ext cx="5388864" cy="43891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6193536" y="1828800"/>
            <a:ext cx="5388864" cy="43891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098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571A6A3-174B-49E4-A696-62817468662E}" type="datetimeFigureOut">
              <a:rPr lang="en-US" smtClean="0"/>
              <a:t>10/2/16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7CB9-A030-43D5-8BED-E9488B5B709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384800" cy="475488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384800" cy="475488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801917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6202FA8-3DDA-4CB9-8C3E-784AF2913C6C}" type="datetimeFigureOut">
              <a:rPr lang="en-US" smtClean="0"/>
              <a:pPr/>
              <a:t>10/2/16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DAC31-E228-495C-9F31-DD587CDA08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609600" y="914400"/>
            <a:ext cx="109728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4825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 descr="green 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06400" y="3124201"/>
            <a:ext cx="7213600" cy="2365375"/>
          </a:xfrm>
          <a:prstGeom prst="rect">
            <a:avLst/>
          </a:prstGeom>
        </p:spPr>
        <p:txBody>
          <a:bodyPr anchor="t"/>
          <a:lstStyle>
            <a:lvl1pPr algn="l">
              <a:defRPr sz="5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149600" y="5715000"/>
            <a:ext cx="8534400" cy="914400"/>
          </a:xfrm>
          <a:prstGeom prst="rect">
            <a:avLst/>
          </a:prstGeom>
        </p:spPr>
        <p:txBody>
          <a:bodyPr anchor="b"/>
          <a:lstStyle>
            <a:lvl1pPr marL="0" indent="0" algn="r">
              <a:buFont typeface="Wingdings" pitchFamily="2" charset="2"/>
              <a:buNone/>
              <a:defRPr sz="1867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 descr="Eastman_PN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664" y="280417"/>
            <a:ext cx="3206496" cy="47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106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/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ee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609600" y="2286000"/>
            <a:ext cx="10972800" cy="1828800"/>
          </a:xfrm>
        </p:spPr>
        <p:txBody>
          <a:bodyPr anchor="ctr">
            <a:normAutofit/>
          </a:bodyPr>
          <a:lstStyle>
            <a:lvl1pPr algn="ctr">
              <a:defRPr sz="5333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892800" y="5867400"/>
            <a:ext cx="5791200" cy="762000"/>
          </a:xfrm>
        </p:spPr>
        <p:txBody>
          <a:bodyPr anchor="b">
            <a:normAutofit/>
          </a:bodyPr>
          <a:lstStyle>
            <a:lvl1pPr marL="0" indent="0" algn="r">
              <a:buFont typeface="Wingdings" pitchFamily="2" charset="2"/>
              <a:buNone/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74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571A6A3-174B-49E4-A696-62817468662E}" type="datetimeFigureOut">
              <a:rPr lang="en-US" smtClean="0"/>
              <a:t>10/2/16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7CB9-A030-43D5-8BED-E9488B5B709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7548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8137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571A6A3-174B-49E4-A696-62817468662E}" type="datetimeFigureOut">
              <a:rPr lang="en-US" smtClean="0"/>
              <a:t>10/2/16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7CB9-A030-43D5-8BED-E9488B5B709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384800" cy="475488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384800" cy="475488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1597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571A6A3-174B-49E4-A696-62817468662E}" type="datetimeFigureOut">
              <a:rPr lang="en-US" smtClean="0"/>
              <a:t>10/2/16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7CB9-A030-43D5-8BED-E9488B5B7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9627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 descr="green 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06400" y="3124201"/>
            <a:ext cx="7213600" cy="2365375"/>
          </a:xfrm>
          <a:prstGeom prst="rect">
            <a:avLst/>
          </a:prstGeom>
        </p:spPr>
        <p:txBody>
          <a:bodyPr anchor="t"/>
          <a:lstStyle>
            <a:lvl1pPr algn="l">
              <a:defRPr sz="5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149600" y="5715000"/>
            <a:ext cx="8534400" cy="914400"/>
          </a:xfrm>
          <a:prstGeom prst="rect">
            <a:avLst/>
          </a:prstGeom>
        </p:spPr>
        <p:txBody>
          <a:bodyPr anchor="b"/>
          <a:lstStyle>
            <a:lvl1pPr marL="0" indent="0" algn="r">
              <a:buFont typeface="Wingdings" pitchFamily="2" charset="2"/>
              <a:buNone/>
              <a:defRPr sz="1867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 descr="Eastman_PNG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41664" y="280417"/>
            <a:ext cx="3206496" cy="47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64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/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een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609600" y="2286000"/>
            <a:ext cx="10972800" cy="1828800"/>
          </a:xfrm>
        </p:spPr>
        <p:txBody>
          <a:bodyPr anchor="ctr">
            <a:normAutofit/>
          </a:bodyPr>
          <a:lstStyle>
            <a:lvl1pPr algn="ctr">
              <a:defRPr sz="5333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892800" y="5867400"/>
            <a:ext cx="5791200" cy="762000"/>
          </a:xfrm>
        </p:spPr>
        <p:txBody>
          <a:bodyPr anchor="b">
            <a:normAutofit/>
          </a:bodyPr>
          <a:lstStyle>
            <a:lvl1pPr marL="0" indent="0" algn="r">
              <a:buFont typeface="Wingdings" pitchFamily="2" charset="2"/>
              <a:buNone/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1383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3065EDF-794D-469F-8E9C-3A71077D7717}" type="datetimeFigureOut">
              <a:rPr lang="en-US" smtClean="0"/>
              <a:pPr/>
              <a:t>10/2/16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B9186-F920-4E79-B295-6137D84B3D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1371599"/>
            <a:ext cx="10972800" cy="43891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33045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3065EDF-794D-469F-8E9C-3A71077D7717}" type="datetimeFigureOut">
              <a:rPr lang="en-US" smtClean="0"/>
              <a:pPr/>
              <a:t>10/2/16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B9186-F920-4E79-B295-6137D84B3D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384800" cy="438912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384800" cy="438912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936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571A6A3-174B-49E4-A696-62817468662E}" type="datetimeFigureOut">
              <a:rPr lang="en-US" smtClean="0"/>
              <a:t>10/2/16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7CB9-A030-43D5-8BED-E9488B5B7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26332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3065EDF-794D-469F-8E9C-3A71077D7717}" type="datetimeFigureOut">
              <a:rPr lang="en-US" smtClean="0"/>
              <a:pPr/>
              <a:t>10/2/16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B9186-F920-4E79-B295-6137D84B3D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741920" cy="91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0092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 descr="green 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06400" y="3124201"/>
            <a:ext cx="7213600" cy="2365375"/>
          </a:xfrm>
          <a:prstGeom prst="rect">
            <a:avLst/>
          </a:prstGeom>
        </p:spPr>
        <p:txBody>
          <a:bodyPr anchor="t"/>
          <a:lstStyle>
            <a:lvl1pPr algn="l">
              <a:defRPr sz="5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149600" y="5715000"/>
            <a:ext cx="8534400" cy="914400"/>
          </a:xfrm>
          <a:prstGeom prst="rect">
            <a:avLst/>
          </a:prstGeom>
        </p:spPr>
        <p:txBody>
          <a:bodyPr anchor="b"/>
          <a:lstStyle>
            <a:lvl1pPr marL="0" indent="0" algn="r">
              <a:buFont typeface="Wingdings" pitchFamily="2" charset="2"/>
              <a:buNone/>
              <a:defRPr sz="1867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 descr="Eastman_PNG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41664" y="280417"/>
            <a:ext cx="3206496" cy="47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9314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/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een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609600" y="2286000"/>
            <a:ext cx="10972800" cy="1828800"/>
          </a:xfrm>
        </p:spPr>
        <p:txBody>
          <a:bodyPr anchor="ctr">
            <a:normAutofit/>
          </a:bodyPr>
          <a:lstStyle>
            <a:lvl1pPr algn="ctr">
              <a:defRPr sz="5333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892800" y="5867400"/>
            <a:ext cx="5791200" cy="762000"/>
          </a:xfrm>
        </p:spPr>
        <p:txBody>
          <a:bodyPr anchor="b">
            <a:normAutofit/>
          </a:bodyPr>
          <a:lstStyle>
            <a:lvl1pPr marL="0" indent="0" algn="r">
              <a:buFont typeface="Wingdings" pitchFamily="2" charset="2"/>
              <a:buNone/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83426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E341B55-49C1-4A16-B14F-EDC9813050CB}" type="datetimeFigureOut">
              <a:rPr lang="en-US" smtClean="0"/>
              <a:pPr/>
              <a:t>10/2/16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C9374-0E21-42C4-9ED6-20A8B89DBB6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7548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55827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E341B55-49C1-4A16-B14F-EDC9813050CB}" type="datetimeFigureOut">
              <a:rPr lang="en-US" smtClean="0"/>
              <a:pPr/>
              <a:t>10/2/16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C9374-0E21-42C4-9ED6-20A8B89DBB6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384800" cy="475488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384800" cy="475488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41116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E341B55-49C1-4A16-B14F-EDC9813050CB}" type="datetimeFigureOut">
              <a:rPr lang="en-US" smtClean="0"/>
              <a:pPr/>
              <a:t>10/2/16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C9374-0E21-42C4-9ED6-20A8B89DBB6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40773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 descr="green 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06400" y="3124201"/>
            <a:ext cx="7213600" cy="2365375"/>
          </a:xfrm>
          <a:prstGeom prst="rect">
            <a:avLst/>
          </a:prstGeom>
        </p:spPr>
        <p:txBody>
          <a:bodyPr anchor="t"/>
          <a:lstStyle>
            <a:lvl1pPr algn="l">
              <a:defRPr sz="5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149600" y="5715000"/>
            <a:ext cx="8534400" cy="914400"/>
          </a:xfrm>
          <a:prstGeom prst="rect">
            <a:avLst/>
          </a:prstGeom>
        </p:spPr>
        <p:txBody>
          <a:bodyPr anchor="b"/>
          <a:lstStyle>
            <a:lvl1pPr marL="0" indent="0" algn="r">
              <a:buFont typeface="Wingdings" pitchFamily="2" charset="2"/>
              <a:buNone/>
              <a:defRPr sz="1867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 descr="Eastman_PNG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41664" y="280417"/>
            <a:ext cx="3206496" cy="47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3024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/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een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609600" y="2286000"/>
            <a:ext cx="10972800" cy="1828800"/>
          </a:xfrm>
        </p:spPr>
        <p:txBody>
          <a:bodyPr anchor="ctr">
            <a:normAutofit/>
          </a:bodyPr>
          <a:lstStyle>
            <a:lvl1pPr algn="ctr">
              <a:defRPr sz="5333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892800" y="5867400"/>
            <a:ext cx="5791200" cy="762000"/>
          </a:xfrm>
        </p:spPr>
        <p:txBody>
          <a:bodyPr anchor="b">
            <a:normAutofit/>
          </a:bodyPr>
          <a:lstStyle>
            <a:lvl1pPr marL="0" indent="0" algn="r">
              <a:buFont typeface="Wingdings" pitchFamily="2" charset="2"/>
              <a:buNone/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17537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CE7C1EE-1B35-4837-8317-1C985E576C99}" type="datetimeFigureOut">
              <a:rPr lang="en-US" smtClean="0"/>
              <a:pPr/>
              <a:t>10/2/16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5DA56-C34F-4672-ACB0-C46F912E596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828799"/>
            <a:ext cx="10972800" cy="43891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41156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CE7C1EE-1B35-4837-8317-1C985E576C99}" type="datetimeFigureOut">
              <a:rPr lang="en-US" smtClean="0"/>
              <a:pPr/>
              <a:t>10/2/16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5DA56-C34F-4672-ACB0-C46F912E596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828800"/>
            <a:ext cx="5384800" cy="438912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8800"/>
            <a:ext cx="5384800" cy="438912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62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right blu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06400" y="3124201"/>
            <a:ext cx="7213600" cy="2365375"/>
          </a:xfrm>
        </p:spPr>
        <p:txBody>
          <a:bodyPr anchor="t"/>
          <a:lstStyle>
            <a:lvl1pPr algn="l">
              <a:defRPr sz="5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149600" y="5715000"/>
            <a:ext cx="8534400" cy="914400"/>
          </a:xfrm>
        </p:spPr>
        <p:txBody>
          <a:bodyPr anchor="b"/>
          <a:lstStyle>
            <a:lvl1pPr marL="0" indent="0" algn="r">
              <a:buFont typeface="Wingdings" pitchFamily="2" charset="2"/>
              <a:buNone/>
              <a:defRPr sz="1867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 descr="Eastman_PNG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41664" y="280417"/>
            <a:ext cx="3206496" cy="47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07918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CE7C1EE-1B35-4837-8317-1C985E576C99}" type="datetimeFigureOut">
              <a:rPr lang="en-US" smtClean="0"/>
              <a:pPr/>
              <a:t>10/2/16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5DA56-C34F-4672-ACB0-C46F912E596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609600" y="914400"/>
            <a:ext cx="109728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4350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2" descr="muted green 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06400" y="3124201"/>
            <a:ext cx="7213600" cy="2365375"/>
          </a:xfrm>
        </p:spPr>
        <p:txBody>
          <a:bodyPr anchor="t"/>
          <a:lstStyle>
            <a:lvl1pPr algn="l">
              <a:defRPr sz="5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149600" y="5715000"/>
            <a:ext cx="8534400" cy="914400"/>
          </a:xfrm>
        </p:spPr>
        <p:txBody>
          <a:bodyPr anchor="b"/>
          <a:lstStyle>
            <a:lvl1pPr marL="0" indent="0" algn="r">
              <a:buFont typeface="Wingdings" pitchFamily="2" charset="2"/>
              <a:buNone/>
              <a:defRPr sz="1867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 descr="Eastman_PN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664" y="280417"/>
            <a:ext cx="3206496" cy="47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52824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/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uted gree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609600" y="2286000"/>
            <a:ext cx="10972800" cy="1828800"/>
          </a:xfrm>
        </p:spPr>
        <p:txBody>
          <a:bodyPr anchor="ctr">
            <a:normAutofit/>
          </a:bodyPr>
          <a:lstStyle>
            <a:lvl1pPr algn="ctr">
              <a:defRPr sz="5333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892800" y="5867400"/>
            <a:ext cx="5791200" cy="762000"/>
          </a:xfrm>
        </p:spPr>
        <p:txBody>
          <a:bodyPr anchor="b">
            <a:normAutofit/>
          </a:bodyPr>
          <a:lstStyle>
            <a:lvl1pPr marL="0" indent="0" algn="r">
              <a:buFont typeface="Wingdings" pitchFamily="2" charset="2"/>
              <a:buNone/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0483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571A6A3-174B-49E4-A696-62817468662E}" type="datetimeFigureOut">
              <a:rPr lang="en-US" smtClean="0"/>
              <a:t>10/2/16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7CB9-A030-43D5-8BED-E9488B5B709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7548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54129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571A6A3-174B-49E4-A696-62817468662E}" type="datetimeFigureOut">
              <a:rPr lang="en-US" smtClean="0"/>
              <a:t>10/2/16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7CB9-A030-43D5-8BED-E9488B5B709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384800" cy="475488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384800" cy="475488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3226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571A6A3-174B-49E4-A696-62817468662E}" type="datetimeFigureOut">
              <a:rPr lang="en-US" smtClean="0"/>
              <a:t>10/2/16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7CB9-A030-43D5-8BED-E9488B5B7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00988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2" descr="muted green 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06400" y="3124201"/>
            <a:ext cx="7213600" cy="2365375"/>
          </a:xfrm>
        </p:spPr>
        <p:txBody>
          <a:bodyPr anchor="t"/>
          <a:lstStyle>
            <a:lvl1pPr algn="l">
              <a:defRPr sz="5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149600" y="5715000"/>
            <a:ext cx="8534400" cy="914400"/>
          </a:xfrm>
        </p:spPr>
        <p:txBody>
          <a:bodyPr anchor="b"/>
          <a:lstStyle>
            <a:lvl1pPr marL="0" indent="0" algn="r">
              <a:buFont typeface="Wingdings" pitchFamily="2" charset="2"/>
              <a:buNone/>
              <a:defRPr sz="1867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 descr="Eastman_PNG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41664" y="280417"/>
            <a:ext cx="3206496" cy="47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16977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/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uted green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609600" y="2286000"/>
            <a:ext cx="10972800" cy="1828800"/>
          </a:xfrm>
        </p:spPr>
        <p:txBody>
          <a:bodyPr anchor="ctr">
            <a:normAutofit/>
          </a:bodyPr>
          <a:lstStyle>
            <a:lvl1pPr algn="ctr">
              <a:defRPr sz="5333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892800" y="5867400"/>
            <a:ext cx="5791200" cy="762000"/>
          </a:xfrm>
        </p:spPr>
        <p:txBody>
          <a:bodyPr anchor="b">
            <a:normAutofit/>
          </a:bodyPr>
          <a:lstStyle>
            <a:lvl1pPr marL="0" indent="0" algn="r">
              <a:buFont typeface="Wingdings" pitchFamily="2" charset="2"/>
              <a:buNone/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44177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447D40D-F25D-4089-BF90-A8CB53512C3D}" type="datetime1">
              <a:rPr lang="en-US" smtClean="0"/>
              <a:pPr/>
              <a:t>10/2/16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92AE-CB54-4E41-8C74-E96BA325C5E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3891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16664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323ADCA-24EF-4E50-9F6D-751104D9B4AE}" type="datetime1">
              <a:rPr lang="en-US" smtClean="0"/>
              <a:pPr/>
              <a:t>10/2/16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92AE-CB54-4E41-8C74-E96BA325C5E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384800" cy="438912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384800" cy="438912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609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/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lue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09600" y="2286000"/>
            <a:ext cx="10972800" cy="1828800"/>
          </a:xfrm>
        </p:spPr>
        <p:txBody>
          <a:bodyPr anchor="ctr">
            <a:normAutofit/>
          </a:bodyPr>
          <a:lstStyle>
            <a:lvl1pPr algn="ctr">
              <a:defRPr sz="5333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892800" y="5867400"/>
            <a:ext cx="5791200" cy="762000"/>
          </a:xfrm>
        </p:spPr>
        <p:txBody>
          <a:bodyPr anchor="b">
            <a:normAutofit/>
          </a:bodyPr>
          <a:lstStyle>
            <a:lvl1pPr marL="0" indent="0" algn="r">
              <a:buFont typeface="Wingdings" pitchFamily="2" charset="2"/>
              <a:buNone/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46123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543D25C-1877-4E8C-A589-DA8EFB738F9B}" type="datetime1">
              <a:rPr lang="en-US" smtClean="0"/>
              <a:pPr/>
              <a:t>10/2/16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92AE-CB54-4E41-8C74-E96BA325C5E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741920" cy="91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84037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2" descr="muted green 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06400" y="3124201"/>
            <a:ext cx="7213600" cy="2365375"/>
          </a:xfrm>
        </p:spPr>
        <p:txBody>
          <a:bodyPr anchor="t"/>
          <a:lstStyle>
            <a:lvl1pPr algn="l">
              <a:defRPr sz="5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149600" y="5715000"/>
            <a:ext cx="8534400" cy="914400"/>
          </a:xfrm>
        </p:spPr>
        <p:txBody>
          <a:bodyPr anchor="b"/>
          <a:lstStyle>
            <a:lvl1pPr marL="0" indent="0" algn="r">
              <a:buFont typeface="Wingdings" pitchFamily="2" charset="2"/>
              <a:buNone/>
              <a:defRPr sz="1867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 descr="Eastman_PNG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41664" y="280417"/>
            <a:ext cx="3206496" cy="47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6978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/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uted green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609600" y="2286000"/>
            <a:ext cx="10972800" cy="1828800"/>
          </a:xfrm>
        </p:spPr>
        <p:txBody>
          <a:bodyPr anchor="ctr">
            <a:normAutofit/>
          </a:bodyPr>
          <a:lstStyle>
            <a:lvl1pPr algn="ctr">
              <a:defRPr sz="5333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892800" y="5867400"/>
            <a:ext cx="5791200" cy="762000"/>
          </a:xfrm>
        </p:spPr>
        <p:txBody>
          <a:bodyPr anchor="b">
            <a:normAutofit/>
          </a:bodyPr>
          <a:lstStyle>
            <a:lvl1pPr marL="0" indent="0" algn="r">
              <a:buFont typeface="Wingdings" pitchFamily="2" charset="2"/>
              <a:buNone/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7832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DEA68A2-612C-42F7-B4EA-93A82903CC79}" type="datetime1">
              <a:rPr lang="en-US" smtClean="0"/>
              <a:pPr/>
              <a:t>10/2/16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8DD80-7231-478E-B31F-4BBB9C26A1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7548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15826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C0256A1-7FD9-41CD-A11B-9BB361F61026}" type="datetime1">
              <a:rPr lang="en-US" smtClean="0"/>
              <a:pPr/>
              <a:t>10/2/16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8DD80-7231-478E-B31F-4BBB9C26A1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384800" cy="475488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384800" cy="475488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30683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DEA68A2-612C-42F7-B4EA-93A82903CC79}" type="datetime1">
              <a:rPr lang="en-US" smtClean="0"/>
              <a:pPr/>
              <a:t>10/2/16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8DD80-7231-478E-B31F-4BBB9C26A1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2945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2" descr="muted green 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06400" y="3124201"/>
            <a:ext cx="7213600" cy="2365375"/>
          </a:xfrm>
        </p:spPr>
        <p:txBody>
          <a:bodyPr anchor="t"/>
          <a:lstStyle>
            <a:lvl1pPr algn="l">
              <a:defRPr sz="5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149600" y="5715000"/>
            <a:ext cx="8534400" cy="914400"/>
          </a:xfrm>
        </p:spPr>
        <p:txBody>
          <a:bodyPr anchor="b"/>
          <a:lstStyle>
            <a:lvl1pPr marL="0" indent="0" algn="r">
              <a:buFont typeface="Wingdings" pitchFamily="2" charset="2"/>
              <a:buNone/>
              <a:defRPr sz="1867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 descr="Eastman_PNG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41664" y="280417"/>
            <a:ext cx="3206496" cy="47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8592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/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uted green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609600" y="2286000"/>
            <a:ext cx="10972800" cy="1828800"/>
          </a:xfrm>
        </p:spPr>
        <p:txBody>
          <a:bodyPr anchor="ctr">
            <a:normAutofit/>
          </a:bodyPr>
          <a:lstStyle>
            <a:lvl1pPr algn="ctr">
              <a:defRPr sz="5333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892800" y="5867400"/>
            <a:ext cx="5791200" cy="762000"/>
          </a:xfrm>
        </p:spPr>
        <p:txBody>
          <a:bodyPr anchor="b">
            <a:normAutofit/>
          </a:bodyPr>
          <a:lstStyle>
            <a:lvl1pPr marL="0" indent="0" algn="r">
              <a:buFont typeface="Wingdings" pitchFamily="2" charset="2"/>
              <a:buNone/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02934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9D948FE-ECE8-4709-B325-445D7C3D1A50}" type="datetimeFigureOut">
              <a:rPr lang="en-US" smtClean="0"/>
              <a:pPr/>
              <a:t>10/2/16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508AA-6788-4653-ACC0-002DBCF36D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828800"/>
            <a:ext cx="10972800" cy="43891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63283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9D948FE-ECE8-4709-B325-445D7C3D1A50}" type="datetimeFigureOut">
              <a:rPr lang="en-US" smtClean="0"/>
              <a:pPr/>
              <a:t>10/2/16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508AA-6788-4653-ACC0-002DBCF36D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828800"/>
            <a:ext cx="5384800" cy="438912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8800"/>
            <a:ext cx="5384800" cy="438912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715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B5445F8-9859-43E8-9391-DA1F7150DCA5}" type="datetimeFigureOut">
              <a:rPr lang="en-US" smtClean="0"/>
              <a:pPr/>
              <a:t>10/2/16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823C-AD72-414F-9745-B02C143CF9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3891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35466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9D948FE-ECE8-4709-B325-445D7C3D1A50}" type="datetimeFigureOut">
              <a:rPr lang="en-US" smtClean="0"/>
              <a:pPr/>
              <a:t>10/2/16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508AA-6788-4653-ACC0-002DBCF36D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609600" y="914400"/>
            <a:ext cx="109728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489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B5445F8-9859-43E8-9391-DA1F7150DCA5}" type="datetimeFigureOut">
              <a:rPr lang="en-US" smtClean="0"/>
              <a:pPr/>
              <a:t>10/2/16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823C-AD72-414F-9745-B02C143CF94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384800" cy="438912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384800" cy="438912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2105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eg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theme" Target="../theme/theme10.xml"/><Relationship Id="rId7" Type="http://schemas.openxmlformats.org/officeDocument/2006/relationships/image" Target="../media/image16.jpeg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5.xml"/><Relationship Id="rId6" Type="http://schemas.openxmlformats.org/officeDocument/2006/relationships/theme" Target="../theme/theme11.xml"/><Relationship Id="rId7" Type="http://schemas.openxmlformats.org/officeDocument/2006/relationships/image" Target="../media/image6.jpeg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theme" Target="../theme/theme12.xml"/><Relationship Id="rId7" Type="http://schemas.openxmlformats.org/officeDocument/2006/relationships/image" Target="../media/image17.jpeg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theme" Target="../theme/theme13.xml"/><Relationship Id="rId7" Type="http://schemas.openxmlformats.org/officeDocument/2006/relationships/image" Target="../media/image18.jpeg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70.xml"/><Relationship Id="rId6" Type="http://schemas.openxmlformats.org/officeDocument/2006/relationships/theme" Target="../theme/theme14.xml"/><Relationship Id="rId7" Type="http://schemas.openxmlformats.org/officeDocument/2006/relationships/image" Target="../media/image21.jpeg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7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theme" Target="../theme/theme15.xml"/><Relationship Id="rId7" Type="http://schemas.openxmlformats.org/officeDocument/2006/relationships/image" Target="../media/image6.jpeg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72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9.xml"/><Relationship Id="rId5" Type="http://schemas.openxmlformats.org/officeDocument/2006/relationships/slideLayout" Target="../slideLayouts/slideLayout80.xml"/><Relationship Id="rId6" Type="http://schemas.openxmlformats.org/officeDocument/2006/relationships/theme" Target="../theme/theme16.xml"/><Relationship Id="rId7" Type="http://schemas.openxmlformats.org/officeDocument/2006/relationships/image" Target="../media/image22.jpeg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7" Type="http://schemas.openxmlformats.org/officeDocument/2006/relationships/image" Target="../media/image5.jpeg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theme" Target="../theme/theme3.xml"/><Relationship Id="rId7" Type="http://schemas.openxmlformats.org/officeDocument/2006/relationships/image" Target="../media/image6.jpeg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theme" Target="../theme/theme4.xml"/><Relationship Id="rId7" Type="http://schemas.openxmlformats.org/officeDocument/2006/relationships/image" Target="../media/image7.jpeg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6" Type="http://schemas.openxmlformats.org/officeDocument/2006/relationships/theme" Target="../theme/theme5.xml"/><Relationship Id="rId7" Type="http://schemas.openxmlformats.org/officeDocument/2006/relationships/image" Target="../media/image8.jpeg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30.xml"/><Relationship Id="rId6" Type="http://schemas.openxmlformats.org/officeDocument/2006/relationships/theme" Target="../theme/theme6.xml"/><Relationship Id="rId7" Type="http://schemas.openxmlformats.org/officeDocument/2006/relationships/image" Target="../media/image11.jpeg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5.xml"/><Relationship Id="rId6" Type="http://schemas.openxmlformats.org/officeDocument/2006/relationships/theme" Target="../theme/theme7.xml"/><Relationship Id="rId7" Type="http://schemas.openxmlformats.org/officeDocument/2006/relationships/image" Target="../media/image6.jpeg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theme" Target="../theme/theme8.xml"/><Relationship Id="rId7" Type="http://schemas.openxmlformats.org/officeDocument/2006/relationships/image" Target="../media/image12.jpeg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5.xml"/><Relationship Id="rId6" Type="http://schemas.openxmlformats.org/officeDocument/2006/relationships/theme" Target="../theme/theme9.xml"/><Relationship Id="rId7" Type="http://schemas.openxmlformats.org/officeDocument/2006/relationships/image" Target="../media/image13.jpeg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blue small"/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0" y="5239512"/>
            <a:ext cx="12192000" cy="1619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91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9936" y="6356351"/>
            <a:ext cx="396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Date Placeholder 8"/>
          <p:cNvSpPr>
            <a:spLocks noGrp="1"/>
          </p:cNvSpPr>
          <p:nvPr>
            <p:ph type="dt" sz="half" idx="2"/>
          </p:nvPr>
        </p:nvSpPr>
        <p:spPr>
          <a:xfrm>
            <a:off x="1341120" y="6356351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8571A6A3-174B-49E4-A696-62817468662E}" type="datetimeFigureOut">
              <a:rPr lang="en-US" smtClean="0"/>
              <a:t>10/2/16</a:t>
            </a:fld>
            <a:endParaRPr lang="en-US"/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609600" y="6356351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aseline="0">
                <a:solidFill>
                  <a:schemeClr val="bg1"/>
                </a:solidFill>
              </a:defRPr>
            </a:lvl1pPr>
          </a:lstStyle>
          <a:p>
            <a:fld id="{8E637CB9-A030-43D5-8BED-E9488B5B7092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 descr="Eastman_PN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0721" y="6388608"/>
            <a:ext cx="1828572" cy="2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437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1219170" rtl="0" eaLnBrk="1" latinLnBrk="0" hangingPunct="1">
        <a:spcBef>
          <a:spcPct val="0"/>
        </a:spcBef>
        <a:buNone/>
        <a:defRPr sz="4000" b="1" kern="1200">
          <a:solidFill>
            <a:srgbClr val="646464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76757" indent="-376757" algn="l" defTabSz="1219170" rtl="0" eaLnBrk="1" latinLnBrk="0" hangingPunct="1">
        <a:spcBef>
          <a:spcPct val="20000"/>
        </a:spcBef>
        <a:buClr>
          <a:srgbClr val="00B8E4"/>
        </a:buClr>
        <a:buSzPct val="125000"/>
        <a:buFont typeface="Wingdings" pitchFamily="2" charset="2"/>
        <a:buChar char="§"/>
        <a:defRPr sz="3200" kern="1200">
          <a:solidFill>
            <a:srgbClr val="646464"/>
          </a:solidFill>
          <a:latin typeface="+mn-lt"/>
          <a:ea typeface="+mn-ea"/>
          <a:cs typeface="+mn-cs"/>
        </a:defRPr>
      </a:lvl1pPr>
      <a:lvl2pPr marL="912261" indent="-302676" algn="l" defTabSz="1219170" rtl="0" eaLnBrk="1" latinLnBrk="0" hangingPunct="1">
        <a:spcBef>
          <a:spcPct val="20000"/>
        </a:spcBef>
        <a:buClr>
          <a:srgbClr val="00B8E4"/>
        </a:buClr>
        <a:buSzPct val="125000"/>
        <a:buFont typeface="Arial" pitchFamily="34" charset="0"/>
        <a:buChar char="•"/>
        <a:defRPr sz="2667" kern="1200">
          <a:solidFill>
            <a:srgbClr val="646464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Clr>
          <a:srgbClr val="00B8E4"/>
        </a:buClr>
        <a:buSzPct val="125000"/>
        <a:buFont typeface="Wingdings" pitchFamily="2" charset="2"/>
        <a:buChar char="§"/>
        <a:defRPr sz="2400" kern="1200">
          <a:solidFill>
            <a:srgbClr val="646464"/>
          </a:solidFill>
          <a:latin typeface="+mn-lt"/>
          <a:ea typeface="+mn-ea"/>
          <a:cs typeface="+mn-cs"/>
        </a:defRPr>
      </a:lvl3pPr>
      <a:lvl4pPr marL="2061582" indent="-232828" algn="l" defTabSz="1219170" rtl="0" eaLnBrk="1" latinLnBrk="0" hangingPunct="1">
        <a:spcBef>
          <a:spcPct val="20000"/>
        </a:spcBef>
        <a:buClr>
          <a:srgbClr val="00B8E4"/>
        </a:buClr>
        <a:buSzPct val="125000"/>
        <a:buFont typeface="Arial" pitchFamily="34" charset="0"/>
        <a:buChar char="•"/>
        <a:defRPr sz="2133" kern="1200">
          <a:solidFill>
            <a:srgbClr val="646464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Clr>
          <a:srgbClr val="00B8E4"/>
        </a:buClr>
        <a:buSzPct val="125000"/>
        <a:buFont typeface="Arial" pitchFamily="34" charset="0"/>
        <a:buChar char="–"/>
        <a:defRPr sz="1867" kern="1200">
          <a:solidFill>
            <a:srgbClr val="646464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 descr="green sm section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3267076"/>
            <a:ext cx="12192000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741920" cy="91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389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9936" y="6356351"/>
            <a:ext cx="396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F3065EDF-794D-469F-8E9C-3A71077D7717}" type="datetimeFigureOut">
              <a:rPr lang="en-US" smtClean="0"/>
              <a:pPr/>
              <a:t>10/2/16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9144000" y="635635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974B9186-F920-4E79-B295-6137D84B3DB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Eastman_PN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0721" y="377952"/>
            <a:ext cx="1828572" cy="2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</p:sldLayoutIdLst>
  <p:txStyles>
    <p:titleStyle>
      <a:lvl1pPr algn="l" defTabSz="1219170" rtl="0" eaLnBrk="1" latinLnBrk="0" hangingPunct="1">
        <a:spcBef>
          <a:spcPct val="0"/>
        </a:spcBef>
        <a:buNone/>
        <a:defRPr sz="4000" b="1" kern="1200">
          <a:solidFill>
            <a:srgbClr val="646464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76757" indent="-376757" algn="l" defTabSz="1219170" rtl="0" eaLnBrk="1" latinLnBrk="0" hangingPunct="1">
        <a:spcBef>
          <a:spcPct val="20000"/>
        </a:spcBef>
        <a:buClr>
          <a:srgbClr val="00B050"/>
        </a:buClr>
        <a:buSzPct val="125000"/>
        <a:buFont typeface="Wingdings" pitchFamily="2" charset="2"/>
        <a:buChar char="§"/>
        <a:defRPr sz="3200" kern="1200">
          <a:solidFill>
            <a:srgbClr val="646464"/>
          </a:solidFill>
          <a:latin typeface="+mn-lt"/>
          <a:ea typeface="+mn-ea"/>
          <a:cs typeface="+mn-cs"/>
        </a:defRPr>
      </a:lvl1pPr>
      <a:lvl2pPr marL="912261" indent="-302676" algn="l" defTabSz="1219170" rtl="0" eaLnBrk="1" latinLnBrk="0" hangingPunct="1">
        <a:spcBef>
          <a:spcPct val="20000"/>
        </a:spcBef>
        <a:buClr>
          <a:srgbClr val="00B050"/>
        </a:buClr>
        <a:buSzPct val="125000"/>
        <a:buFont typeface="Arial" pitchFamily="34" charset="0"/>
        <a:buChar char="•"/>
        <a:defRPr sz="2667" kern="1200">
          <a:solidFill>
            <a:srgbClr val="646464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Clr>
          <a:srgbClr val="00B050"/>
        </a:buClr>
        <a:buSzPct val="125000"/>
        <a:buFont typeface="Wingdings" pitchFamily="2" charset="2"/>
        <a:buChar char="§"/>
        <a:defRPr sz="2400" kern="1200">
          <a:solidFill>
            <a:srgbClr val="646464"/>
          </a:solidFill>
          <a:latin typeface="+mn-lt"/>
          <a:ea typeface="+mn-ea"/>
          <a:cs typeface="+mn-cs"/>
        </a:defRPr>
      </a:lvl3pPr>
      <a:lvl4pPr marL="2061582" indent="-232828" algn="l" defTabSz="1219170" rtl="0" eaLnBrk="1" latinLnBrk="0" hangingPunct="1">
        <a:spcBef>
          <a:spcPct val="20000"/>
        </a:spcBef>
        <a:buClr>
          <a:srgbClr val="00B050"/>
        </a:buClr>
        <a:buSzPct val="125000"/>
        <a:buFont typeface="Arial" pitchFamily="34" charset="0"/>
        <a:buChar char="•"/>
        <a:defRPr sz="2133" kern="1200">
          <a:solidFill>
            <a:srgbClr val="646464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Clr>
          <a:srgbClr val="00B050"/>
        </a:buClr>
        <a:buSzPct val="125000"/>
        <a:buFont typeface="Arial" pitchFamily="34" charset="0"/>
        <a:buChar char="–"/>
        <a:defRPr sz="2133" kern="1200">
          <a:solidFill>
            <a:srgbClr val="646464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small gray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57150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741920" cy="91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9936" y="6356351"/>
            <a:ext cx="396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9E341B55-49C1-4A16-B14F-EDC9813050CB}" type="datetimeFigureOut">
              <a:rPr lang="en-US" smtClean="0"/>
              <a:pPr/>
              <a:t>10/2/16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9144000" y="635635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F5EC9374-0E21-42C4-9ED6-20A8B89DBB6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Eastman_PN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0721" y="377952"/>
            <a:ext cx="1828572" cy="2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42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</p:sldLayoutIdLst>
  <p:txStyles>
    <p:titleStyle>
      <a:lvl1pPr algn="l" defTabSz="1219170" rtl="0" eaLnBrk="1" latinLnBrk="0" hangingPunct="1">
        <a:spcBef>
          <a:spcPct val="0"/>
        </a:spcBef>
        <a:buNone/>
        <a:defRPr sz="4000" b="1" kern="1200">
          <a:solidFill>
            <a:srgbClr val="646464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76757" indent="-376757" algn="l" defTabSz="1219170" rtl="0" eaLnBrk="1" latinLnBrk="0" hangingPunct="1">
        <a:spcBef>
          <a:spcPct val="20000"/>
        </a:spcBef>
        <a:buClr>
          <a:srgbClr val="00B050"/>
        </a:buClr>
        <a:buSzPct val="125000"/>
        <a:buFont typeface="Wingdings" pitchFamily="2" charset="2"/>
        <a:buChar char="§"/>
        <a:defRPr sz="3200" kern="1200">
          <a:solidFill>
            <a:srgbClr val="646464"/>
          </a:solidFill>
          <a:latin typeface="+mn-lt"/>
          <a:ea typeface="+mn-ea"/>
          <a:cs typeface="+mn-cs"/>
        </a:defRPr>
      </a:lvl1pPr>
      <a:lvl2pPr marL="912261" indent="-302676" algn="l" defTabSz="1219170" rtl="0" eaLnBrk="1" latinLnBrk="0" hangingPunct="1">
        <a:spcBef>
          <a:spcPct val="20000"/>
        </a:spcBef>
        <a:buClr>
          <a:srgbClr val="00B050"/>
        </a:buClr>
        <a:buSzPct val="125000"/>
        <a:buFont typeface="Arial" pitchFamily="34" charset="0"/>
        <a:buChar char="•"/>
        <a:defRPr sz="2667" kern="1200">
          <a:solidFill>
            <a:srgbClr val="646464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Clr>
          <a:srgbClr val="00B050"/>
        </a:buClr>
        <a:buSzPct val="125000"/>
        <a:buFont typeface="Wingdings" pitchFamily="2" charset="2"/>
        <a:buChar char="§"/>
        <a:defRPr sz="2400" kern="1200">
          <a:solidFill>
            <a:srgbClr val="646464"/>
          </a:solidFill>
          <a:latin typeface="+mn-lt"/>
          <a:ea typeface="+mn-ea"/>
          <a:cs typeface="+mn-cs"/>
        </a:defRPr>
      </a:lvl3pPr>
      <a:lvl4pPr marL="2061582" indent="-232828" algn="l" defTabSz="1219170" rtl="0" eaLnBrk="1" latinLnBrk="0" hangingPunct="1">
        <a:spcBef>
          <a:spcPct val="20000"/>
        </a:spcBef>
        <a:buClr>
          <a:srgbClr val="00B050"/>
        </a:buClr>
        <a:buSzPct val="125000"/>
        <a:buFont typeface="Arial" pitchFamily="34" charset="0"/>
        <a:buChar char="•"/>
        <a:defRPr sz="2133" kern="1200">
          <a:solidFill>
            <a:srgbClr val="646464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Clr>
          <a:srgbClr val="00B050"/>
        </a:buClr>
        <a:buSzPct val="125000"/>
        <a:buFont typeface="Arial" pitchFamily="34" charset="0"/>
        <a:buChar char="–"/>
        <a:defRPr sz="2133" kern="1200">
          <a:solidFill>
            <a:srgbClr val="646464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 descr="green small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0"/>
            <a:ext cx="12192000" cy="1619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914400"/>
            <a:ext cx="109728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28800"/>
            <a:ext cx="10972800" cy="4389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9936" y="6356351"/>
            <a:ext cx="396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7CE7C1EE-1B35-4837-8317-1C985E576C99}" type="datetimeFigureOut">
              <a:rPr lang="en-US" smtClean="0"/>
              <a:pPr/>
              <a:t>10/2/16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9144000" y="635635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E4A5DA56-C34F-4672-ACB0-C46F912E596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Eastman_PN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0721" y="377952"/>
            <a:ext cx="1828572" cy="2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60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</p:sldLayoutIdLst>
  <p:txStyles>
    <p:titleStyle>
      <a:lvl1pPr algn="l" defTabSz="1219170" rtl="0" eaLnBrk="1" latinLnBrk="0" hangingPunct="1">
        <a:spcBef>
          <a:spcPct val="0"/>
        </a:spcBef>
        <a:buNone/>
        <a:defRPr sz="4000" b="1" kern="1200">
          <a:solidFill>
            <a:srgbClr val="646464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76757" indent="-376757" algn="l" defTabSz="1219170" rtl="0" eaLnBrk="1" latinLnBrk="0" hangingPunct="1">
        <a:spcBef>
          <a:spcPct val="20000"/>
        </a:spcBef>
        <a:buClr>
          <a:srgbClr val="00B050"/>
        </a:buClr>
        <a:buSzPct val="125000"/>
        <a:buFont typeface="Wingdings" pitchFamily="2" charset="2"/>
        <a:buChar char="§"/>
        <a:defRPr sz="3200" kern="1200">
          <a:solidFill>
            <a:srgbClr val="646464"/>
          </a:solidFill>
          <a:latin typeface="+mn-lt"/>
          <a:ea typeface="+mn-ea"/>
          <a:cs typeface="+mn-cs"/>
        </a:defRPr>
      </a:lvl1pPr>
      <a:lvl2pPr marL="912261" indent="-302676" algn="l" defTabSz="1219170" rtl="0" eaLnBrk="1" latinLnBrk="0" hangingPunct="1">
        <a:spcBef>
          <a:spcPct val="20000"/>
        </a:spcBef>
        <a:buClr>
          <a:srgbClr val="00B050"/>
        </a:buClr>
        <a:buSzPct val="125000"/>
        <a:buFont typeface="Arial" pitchFamily="34" charset="0"/>
        <a:buChar char="•"/>
        <a:defRPr sz="2667" kern="1200">
          <a:solidFill>
            <a:srgbClr val="646464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Clr>
          <a:srgbClr val="00B050"/>
        </a:buClr>
        <a:buSzPct val="125000"/>
        <a:buFont typeface="Wingdings" pitchFamily="2" charset="2"/>
        <a:buChar char="§"/>
        <a:defRPr sz="2400" kern="1200">
          <a:solidFill>
            <a:srgbClr val="646464"/>
          </a:solidFill>
          <a:latin typeface="+mn-lt"/>
          <a:ea typeface="+mn-ea"/>
          <a:cs typeface="+mn-cs"/>
        </a:defRPr>
      </a:lvl3pPr>
      <a:lvl4pPr marL="2061582" indent="-232828" algn="l" defTabSz="1219170" rtl="0" eaLnBrk="1" latinLnBrk="0" hangingPunct="1">
        <a:spcBef>
          <a:spcPct val="20000"/>
        </a:spcBef>
        <a:buClr>
          <a:srgbClr val="00B050"/>
        </a:buClr>
        <a:buSzPct val="125000"/>
        <a:buFont typeface="Arial" pitchFamily="34" charset="0"/>
        <a:buChar char="•"/>
        <a:defRPr sz="2133" kern="1200">
          <a:solidFill>
            <a:srgbClr val="646464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Clr>
          <a:srgbClr val="00B050"/>
        </a:buClr>
        <a:buSzPct val="125000"/>
        <a:buFont typeface="Arial" pitchFamily="34" charset="0"/>
        <a:buChar char="–"/>
        <a:defRPr sz="2133" kern="1200">
          <a:solidFill>
            <a:srgbClr val="646464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muted green small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5239512"/>
            <a:ext cx="12192000" cy="161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91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9936" y="6356351"/>
            <a:ext cx="396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>
          <a:xfrm>
            <a:off x="1341120" y="6356351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8571A6A3-174B-49E4-A696-62817468662E}" type="datetimeFigureOut">
              <a:rPr lang="en-US" smtClean="0"/>
              <a:t>10/2/16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609600" y="6356351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fld id="{8E637CB9-A030-43D5-8BED-E9488B5B7092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 descr="Eastman_PN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0721" y="6388608"/>
            <a:ext cx="1828572" cy="2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85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</p:sldLayoutIdLst>
  <p:txStyles>
    <p:titleStyle>
      <a:lvl1pPr algn="l" defTabSz="1219170" rtl="0" eaLnBrk="1" latinLnBrk="0" hangingPunct="1">
        <a:spcBef>
          <a:spcPct val="0"/>
        </a:spcBef>
        <a:buNone/>
        <a:defRPr sz="4000" b="1" kern="1200">
          <a:solidFill>
            <a:srgbClr val="646464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76757" indent="-376757" algn="l" defTabSz="1219170" rtl="0" eaLnBrk="1" latinLnBrk="0" hangingPunct="1">
        <a:spcBef>
          <a:spcPct val="20000"/>
        </a:spcBef>
        <a:buClr>
          <a:schemeClr val="accent1"/>
        </a:buClr>
        <a:buSzPct val="125000"/>
        <a:buFont typeface="Wingdings" pitchFamily="2" charset="2"/>
        <a:buChar char="§"/>
        <a:defRPr sz="3200" kern="1200">
          <a:solidFill>
            <a:srgbClr val="646464"/>
          </a:solidFill>
          <a:latin typeface="+mn-lt"/>
          <a:ea typeface="+mn-ea"/>
          <a:cs typeface="+mn-cs"/>
        </a:defRPr>
      </a:lvl1pPr>
      <a:lvl2pPr marL="912261" indent="-302676" algn="l" defTabSz="1219170" rtl="0" eaLnBrk="1" latinLnBrk="0" hangingPunct="1">
        <a:spcBef>
          <a:spcPct val="20000"/>
        </a:spcBef>
        <a:buClr>
          <a:schemeClr val="accent1"/>
        </a:buClr>
        <a:buSzPct val="125000"/>
        <a:buFont typeface="Arial" pitchFamily="34" charset="0"/>
        <a:buChar char="•"/>
        <a:defRPr sz="2667" kern="1200">
          <a:solidFill>
            <a:srgbClr val="646464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Clr>
          <a:schemeClr val="accent1"/>
        </a:buClr>
        <a:buSzPct val="125000"/>
        <a:buFont typeface="Wingdings" pitchFamily="2" charset="2"/>
        <a:buChar char="§"/>
        <a:defRPr sz="2400" kern="1200">
          <a:solidFill>
            <a:srgbClr val="646464"/>
          </a:solidFill>
          <a:latin typeface="+mn-lt"/>
          <a:ea typeface="+mn-ea"/>
          <a:cs typeface="+mn-cs"/>
        </a:defRPr>
      </a:lvl3pPr>
      <a:lvl4pPr marL="2061582" indent="-232828" algn="l" defTabSz="1219170" rtl="0" eaLnBrk="1" latinLnBrk="0" hangingPunct="1">
        <a:spcBef>
          <a:spcPct val="20000"/>
        </a:spcBef>
        <a:buClr>
          <a:schemeClr val="accent1"/>
        </a:buClr>
        <a:buSzPct val="125000"/>
        <a:buFont typeface="Arial" pitchFamily="34" charset="0"/>
        <a:buChar char="•"/>
        <a:defRPr sz="2133" kern="1200">
          <a:solidFill>
            <a:srgbClr val="646464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Clr>
          <a:schemeClr val="accent1"/>
        </a:buClr>
        <a:buSzPct val="125000"/>
        <a:buFont typeface="Arial" pitchFamily="34" charset="0"/>
        <a:buChar char="–"/>
        <a:defRPr sz="2133" kern="1200">
          <a:solidFill>
            <a:srgbClr val="646464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4" descr="muted green sm section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3267076"/>
            <a:ext cx="12192000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741920" cy="91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389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9936" y="6356351"/>
            <a:ext cx="396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8F56F85D-84BE-4E4D-928E-A305ED050C8D}" type="datetime1">
              <a:rPr lang="en-US" smtClean="0"/>
              <a:pPr/>
              <a:t>10/2/16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9144000" y="635635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4AF992AE-CB54-4E41-8C74-E96BA325C5E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 descr="Eastman_PN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0721" y="377952"/>
            <a:ext cx="1828572" cy="2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586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</p:sldLayoutIdLst>
  <p:hf sldNum="0" hdr="0" ftr="0" dt="0"/>
  <p:txStyles>
    <p:titleStyle>
      <a:lvl1pPr algn="l" defTabSz="1219170" rtl="0" eaLnBrk="1" latinLnBrk="0" hangingPunct="1">
        <a:spcBef>
          <a:spcPct val="0"/>
        </a:spcBef>
        <a:buNone/>
        <a:defRPr sz="4000" b="1" kern="1200">
          <a:solidFill>
            <a:srgbClr val="646464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76757" indent="-376757" algn="l" defTabSz="1219170" rtl="0" eaLnBrk="1" latinLnBrk="0" hangingPunct="1">
        <a:spcBef>
          <a:spcPct val="20000"/>
        </a:spcBef>
        <a:buClr>
          <a:schemeClr val="accent1"/>
        </a:buClr>
        <a:buSzPct val="125000"/>
        <a:buFont typeface="Wingdings" pitchFamily="2" charset="2"/>
        <a:buChar char="§"/>
        <a:defRPr sz="3200" kern="1200">
          <a:solidFill>
            <a:srgbClr val="646464"/>
          </a:solidFill>
          <a:latin typeface="+mn-lt"/>
          <a:ea typeface="+mn-ea"/>
          <a:cs typeface="+mn-cs"/>
        </a:defRPr>
      </a:lvl1pPr>
      <a:lvl2pPr marL="912261" indent="-302676" algn="l" defTabSz="1219170" rtl="0" eaLnBrk="1" latinLnBrk="0" hangingPunct="1">
        <a:spcBef>
          <a:spcPct val="20000"/>
        </a:spcBef>
        <a:buClr>
          <a:schemeClr val="accent1"/>
        </a:buClr>
        <a:buSzPct val="125000"/>
        <a:buFont typeface="Arial" pitchFamily="34" charset="0"/>
        <a:buChar char="•"/>
        <a:defRPr sz="2667" kern="1200">
          <a:solidFill>
            <a:srgbClr val="646464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Clr>
          <a:schemeClr val="accent1"/>
        </a:buClr>
        <a:buSzPct val="125000"/>
        <a:buFont typeface="Wingdings" pitchFamily="2" charset="2"/>
        <a:buChar char="§"/>
        <a:defRPr sz="2400" kern="1200">
          <a:solidFill>
            <a:srgbClr val="646464"/>
          </a:solidFill>
          <a:latin typeface="+mn-lt"/>
          <a:ea typeface="+mn-ea"/>
          <a:cs typeface="+mn-cs"/>
        </a:defRPr>
      </a:lvl3pPr>
      <a:lvl4pPr marL="2061582" indent="-232828" algn="l" defTabSz="1219170" rtl="0" eaLnBrk="1" latinLnBrk="0" hangingPunct="1">
        <a:spcBef>
          <a:spcPct val="20000"/>
        </a:spcBef>
        <a:buClr>
          <a:schemeClr val="accent1"/>
        </a:buClr>
        <a:buSzPct val="125000"/>
        <a:buFont typeface="Arial" pitchFamily="34" charset="0"/>
        <a:buChar char="•"/>
        <a:defRPr sz="2133" kern="1200">
          <a:solidFill>
            <a:srgbClr val="646464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Clr>
          <a:schemeClr val="accent1"/>
        </a:buClr>
        <a:buSzPct val="125000"/>
        <a:buFont typeface="Arial" pitchFamily="34" charset="0"/>
        <a:buChar char="–"/>
        <a:defRPr sz="2133" kern="1200">
          <a:solidFill>
            <a:srgbClr val="646464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small gray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57150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741920" cy="91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9936" y="6356351"/>
            <a:ext cx="396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7CEB8D04-0647-4D84-8A64-90BA41D393D1}" type="datetime1">
              <a:rPr lang="en-US" smtClean="0"/>
              <a:pPr/>
              <a:t>10/2/16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9144000" y="635635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3318DD80-7231-478E-B31F-4BBB9C26A1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 descr="Eastman_PN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0721" y="377952"/>
            <a:ext cx="1828572" cy="2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467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</p:sldLayoutIdLst>
  <p:hf sldNum="0" hdr="0" ftr="0" dt="0"/>
  <p:txStyles>
    <p:titleStyle>
      <a:lvl1pPr algn="l" defTabSz="1219170" rtl="0" eaLnBrk="1" latinLnBrk="0" hangingPunct="1">
        <a:spcBef>
          <a:spcPct val="0"/>
        </a:spcBef>
        <a:buNone/>
        <a:defRPr sz="4000" b="1" kern="1200">
          <a:solidFill>
            <a:srgbClr val="646464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76757" indent="-376757" algn="l" defTabSz="1219170" rtl="0" eaLnBrk="1" latinLnBrk="0" hangingPunct="1">
        <a:spcBef>
          <a:spcPct val="20000"/>
        </a:spcBef>
        <a:buClr>
          <a:schemeClr val="accent1"/>
        </a:buClr>
        <a:buSzPct val="125000"/>
        <a:buFont typeface="Wingdings" pitchFamily="2" charset="2"/>
        <a:buChar char="§"/>
        <a:defRPr sz="3200" kern="1200">
          <a:solidFill>
            <a:srgbClr val="646464"/>
          </a:solidFill>
          <a:latin typeface="+mn-lt"/>
          <a:ea typeface="+mn-ea"/>
          <a:cs typeface="+mn-cs"/>
        </a:defRPr>
      </a:lvl1pPr>
      <a:lvl2pPr marL="912261" indent="-302676" algn="l" defTabSz="1219170" rtl="0" eaLnBrk="1" latinLnBrk="0" hangingPunct="1">
        <a:spcBef>
          <a:spcPct val="20000"/>
        </a:spcBef>
        <a:buClr>
          <a:schemeClr val="accent1"/>
        </a:buClr>
        <a:buSzPct val="125000"/>
        <a:buFont typeface="Arial" pitchFamily="34" charset="0"/>
        <a:buChar char="•"/>
        <a:defRPr sz="2667" kern="1200">
          <a:solidFill>
            <a:srgbClr val="646464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Clr>
          <a:schemeClr val="accent1"/>
        </a:buClr>
        <a:buSzPct val="125000"/>
        <a:buFont typeface="Wingdings" pitchFamily="2" charset="2"/>
        <a:buChar char="§"/>
        <a:defRPr sz="2400" kern="1200">
          <a:solidFill>
            <a:srgbClr val="646464"/>
          </a:solidFill>
          <a:latin typeface="+mn-lt"/>
          <a:ea typeface="+mn-ea"/>
          <a:cs typeface="+mn-cs"/>
        </a:defRPr>
      </a:lvl3pPr>
      <a:lvl4pPr marL="2061582" indent="-232828" algn="l" defTabSz="1219170" rtl="0" eaLnBrk="1" latinLnBrk="0" hangingPunct="1">
        <a:spcBef>
          <a:spcPct val="20000"/>
        </a:spcBef>
        <a:buClr>
          <a:schemeClr val="accent1"/>
        </a:buClr>
        <a:buSzPct val="125000"/>
        <a:buFont typeface="Arial" pitchFamily="34" charset="0"/>
        <a:buChar char="•"/>
        <a:defRPr sz="2133" kern="1200">
          <a:solidFill>
            <a:srgbClr val="646464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Clr>
          <a:schemeClr val="accent1"/>
        </a:buClr>
        <a:buSzPct val="125000"/>
        <a:buFont typeface="Arial" pitchFamily="34" charset="0"/>
        <a:buChar char="–"/>
        <a:defRPr sz="2133" kern="1200">
          <a:solidFill>
            <a:srgbClr val="646464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3" descr="muted green small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1"/>
            <a:ext cx="12192000" cy="1619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914400"/>
            <a:ext cx="109728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28800"/>
            <a:ext cx="10972800" cy="4389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9936" y="6356351"/>
            <a:ext cx="396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49D948FE-ECE8-4709-B325-445D7C3D1A50}" type="datetimeFigureOut">
              <a:rPr lang="en-US" smtClean="0"/>
              <a:pPr/>
              <a:t>10/2/16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9144000" y="635635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14C508AA-6788-4653-ACC0-002DBCF36DD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Eastman_PN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0721" y="377952"/>
            <a:ext cx="1828572" cy="2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39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</p:sldLayoutIdLst>
  <p:txStyles>
    <p:titleStyle>
      <a:lvl1pPr algn="l" defTabSz="1219170" rtl="0" eaLnBrk="1" latinLnBrk="0" hangingPunct="1">
        <a:spcBef>
          <a:spcPct val="0"/>
        </a:spcBef>
        <a:buNone/>
        <a:defRPr sz="4000" b="1" kern="1200">
          <a:solidFill>
            <a:srgbClr val="646464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76757" indent="-376757" algn="l" defTabSz="1219170" rtl="0" eaLnBrk="1" latinLnBrk="0" hangingPunct="1">
        <a:spcBef>
          <a:spcPct val="20000"/>
        </a:spcBef>
        <a:buClr>
          <a:srgbClr val="91B9A4"/>
        </a:buClr>
        <a:buSzPct val="125000"/>
        <a:buFont typeface="Wingdings" pitchFamily="2" charset="2"/>
        <a:buChar char="§"/>
        <a:defRPr sz="3200" kern="1200">
          <a:solidFill>
            <a:srgbClr val="646464"/>
          </a:solidFill>
          <a:latin typeface="+mn-lt"/>
          <a:ea typeface="+mn-ea"/>
          <a:cs typeface="+mn-cs"/>
        </a:defRPr>
      </a:lvl1pPr>
      <a:lvl2pPr marL="912261" indent="-302676" algn="l" defTabSz="1219170" rtl="0" eaLnBrk="1" latinLnBrk="0" hangingPunct="1">
        <a:spcBef>
          <a:spcPct val="20000"/>
        </a:spcBef>
        <a:buClr>
          <a:srgbClr val="91B9A4"/>
        </a:buClr>
        <a:buSzPct val="125000"/>
        <a:buFont typeface="Arial" pitchFamily="34" charset="0"/>
        <a:buChar char="•"/>
        <a:defRPr sz="2667" kern="1200">
          <a:solidFill>
            <a:srgbClr val="646464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Clr>
          <a:srgbClr val="91B9A4"/>
        </a:buClr>
        <a:buSzPct val="125000"/>
        <a:buFont typeface="Wingdings" pitchFamily="2" charset="2"/>
        <a:buChar char="§"/>
        <a:defRPr sz="2400" kern="1200">
          <a:solidFill>
            <a:srgbClr val="646464"/>
          </a:solidFill>
          <a:latin typeface="+mn-lt"/>
          <a:ea typeface="+mn-ea"/>
          <a:cs typeface="+mn-cs"/>
        </a:defRPr>
      </a:lvl3pPr>
      <a:lvl4pPr marL="2061582" indent="-232828" algn="l" defTabSz="1219170" rtl="0" eaLnBrk="1" latinLnBrk="0" hangingPunct="1">
        <a:spcBef>
          <a:spcPct val="20000"/>
        </a:spcBef>
        <a:buClr>
          <a:srgbClr val="91B9A4"/>
        </a:buClr>
        <a:buSzPct val="125000"/>
        <a:buFont typeface="Arial" pitchFamily="34" charset="0"/>
        <a:buChar char="•"/>
        <a:defRPr sz="2133" kern="1200">
          <a:solidFill>
            <a:srgbClr val="646464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Clr>
          <a:srgbClr val="91B9A4"/>
        </a:buClr>
        <a:buSzPct val="125000"/>
        <a:buFont typeface="Arial" pitchFamily="34" charset="0"/>
        <a:buChar char="–"/>
        <a:defRPr sz="2133" kern="1200">
          <a:solidFill>
            <a:srgbClr val="646464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blue small section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3267076"/>
            <a:ext cx="12192000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741920" cy="91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389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9936" y="6356351"/>
            <a:ext cx="396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4B5445F8-9859-43E8-9391-DA1F7150DCA5}" type="datetimeFigureOut">
              <a:rPr lang="en-US" smtClean="0"/>
              <a:pPr/>
              <a:t>10/2/16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9144000" y="635635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9EB2823C-AD72-414F-9745-B02C143CF94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 descr="Eastman_PN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0721" y="377952"/>
            <a:ext cx="1828572" cy="2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43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 algn="l" defTabSz="1219170" rtl="0" eaLnBrk="1" latinLnBrk="0" hangingPunct="1">
        <a:spcBef>
          <a:spcPct val="0"/>
        </a:spcBef>
        <a:buNone/>
        <a:defRPr sz="4000" b="1" kern="1200">
          <a:solidFill>
            <a:srgbClr val="646464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76757" indent="-376757" algn="l" defTabSz="1219170" rtl="0" eaLnBrk="1" latinLnBrk="0" hangingPunct="1">
        <a:spcBef>
          <a:spcPct val="20000"/>
        </a:spcBef>
        <a:buClr>
          <a:srgbClr val="00B8E4"/>
        </a:buClr>
        <a:buSzPct val="125000"/>
        <a:buFont typeface="Wingdings" pitchFamily="2" charset="2"/>
        <a:buChar char="§"/>
        <a:defRPr sz="3200" kern="1200">
          <a:solidFill>
            <a:srgbClr val="646464"/>
          </a:solidFill>
          <a:latin typeface="+mn-lt"/>
          <a:ea typeface="+mn-ea"/>
          <a:cs typeface="+mn-cs"/>
        </a:defRPr>
      </a:lvl1pPr>
      <a:lvl2pPr marL="912261" indent="-302676" algn="l" defTabSz="1219170" rtl="0" eaLnBrk="1" latinLnBrk="0" hangingPunct="1">
        <a:spcBef>
          <a:spcPct val="20000"/>
        </a:spcBef>
        <a:buClr>
          <a:srgbClr val="00B8E4"/>
        </a:buClr>
        <a:buSzPct val="125000"/>
        <a:buFont typeface="Arial" pitchFamily="34" charset="0"/>
        <a:buChar char="•"/>
        <a:defRPr sz="2667" kern="1200">
          <a:solidFill>
            <a:srgbClr val="646464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Clr>
          <a:srgbClr val="00B8E4"/>
        </a:buClr>
        <a:buSzPct val="125000"/>
        <a:buFont typeface="Wingdings" pitchFamily="2" charset="2"/>
        <a:buChar char="§"/>
        <a:defRPr sz="2400" kern="1200">
          <a:solidFill>
            <a:srgbClr val="646464"/>
          </a:solidFill>
          <a:latin typeface="+mn-lt"/>
          <a:ea typeface="+mn-ea"/>
          <a:cs typeface="+mn-cs"/>
        </a:defRPr>
      </a:lvl3pPr>
      <a:lvl4pPr marL="2061582" indent="-232828" algn="l" defTabSz="1219170" rtl="0" eaLnBrk="1" latinLnBrk="0" hangingPunct="1">
        <a:spcBef>
          <a:spcPct val="20000"/>
        </a:spcBef>
        <a:buClr>
          <a:srgbClr val="00B8E4"/>
        </a:buClr>
        <a:buSzPct val="125000"/>
        <a:buFont typeface="Arial" pitchFamily="34" charset="0"/>
        <a:buChar char="•"/>
        <a:defRPr sz="2133" kern="1200">
          <a:solidFill>
            <a:srgbClr val="646464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Clr>
          <a:srgbClr val="00B8E4"/>
        </a:buClr>
        <a:buSzPct val="125000"/>
        <a:buFont typeface="Arial" pitchFamily="34" charset="0"/>
        <a:buChar char="–"/>
        <a:defRPr sz="1867" kern="1200">
          <a:solidFill>
            <a:srgbClr val="646464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small gray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57150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741920" cy="91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9936" y="6356351"/>
            <a:ext cx="396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8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4B5445F8-9859-43E8-9391-DA1F7150DCA5}" type="datetimeFigureOut">
              <a:rPr lang="en-US" smtClean="0"/>
              <a:pPr/>
              <a:t>10/2/16</a:t>
            </a:fld>
            <a:endParaRPr lang="en-US" dirty="0"/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9144000" y="635635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aseline="0">
                <a:solidFill>
                  <a:schemeClr val="tx1"/>
                </a:solidFill>
              </a:defRPr>
            </a:lvl1pPr>
          </a:lstStyle>
          <a:p>
            <a:fld id="{9EB2823C-AD72-414F-9745-B02C143CF94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Eastman_PN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0721" y="377952"/>
            <a:ext cx="1828572" cy="2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17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 algn="l" defTabSz="1219170" rtl="0" eaLnBrk="1" latinLnBrk="0" hangingPunct="1">
        <a:spcBef>
          <a:spcPct val="0"/>
        </a:spcBef>
        <a:buNone/>
        <a:defRPr sz="4000" b="1" kern="1200">
          <a:solidFill>
            <a:srgbClr val="646464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76757" indent="-376757" algn="l" defTabSz="1219170" rtl="0" eaLnBrk="1" latinLnBrk="0" hangingPunct="1">
        <a:spcBef>
          <a:spcPct val="20000"/>
        </a:spcBef>
        <a:buClr>
          <a:srgbClr val="00B8E4"/>
        </a:buClr>
        <a:buSzPct val="125000"/>
        <a:buFont typeface="Wingdings" pitchFamily="2" charset="2"/>
        <a:buChar char="§"/>
        <a:defRPr sz="3200" kern="1200">
          <a:solidFill>
            <a:srgbClr val="646464"/>
          </a:solidFill>
          <a:latin typeface="+mn-lt"/>
          <a:ea typeface="+mn-ea"/>
          <a:cs typeface="+mn-cs"/>
        </a:defRPr>
      </a:lvl1pPr>
      <a:lvl2pPr marL="912261" indent="-302676" algn="l" defTabSz="1219170" rtl="0" eaLnBrk="1" latinLnBrk="0" hangingPunct="1">
        <a:spcBef>
          <a:spcPct val="20000"/>
        </a:spcBef>
        <a:buClr>
          <a:srgbClr val="00B8E4"/>
        </a:buClr>
        <a:buSzPct val="125000"/>
        <a:buFont typeface="Arial" pitchFamily="34" charset="0"/>
        <a:buChar char="•"/>
        <a:defRPr sz="2667" kern="1200">
          <a:solidFill>
            <a:srgbClr val="646464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Clr>
          <a:srgbClr val="00B8E4"/>
        </a:buClr>
        <a:buSzPct val="125000"/>
        <a:buFont typeface="Wingdings" pitchFamily="2" charset="2"/>
        <a:buChar char="§"/>
        <a:defRPr sz="2400" kern="1200">
          <a:solidFill>
            <a:srgbClr val="646464"/>
          </a:solidFill>
          <a:latin typeface="+mn-lt"/>
          <a:ea typeface="+mn-ea"/>
          <a:cs typeface="+mn-cs"/>
        </a:defRPr>
      </a:lvl3pPr>
      <a:lvl4pPr marL="2061582" indent="-232828" algn="l" defTabSz="1219170" rtl="0" eaLnBrk="1" latinLnBrk="0" hangingPunct="1">
        <a:spcBef>
          <a:spcPct val="20000"/>
        </a:spcBef>
        <a:buClr>
          <a:srgbClr val="00B8E4"/>
        </a:buClr>
        <a:buSzPct val="125000"/>
        <a:buFont typeface="Arial" pitchFamily="34" charset="0"/>
        <a:buChar char="•"/>
        <a:defRPr sz="2133" kern="1200">
          <a:solidFill>
            <a:srgbClr val="646464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Clr>
          <a:srgbClr val="00B8E4"/>
        </a:buClr>
        <a:buSzPct val="125000"/>
        <a:buFont typeface="Arial" pitchFamily="34" charset="0"/>
        <a:buChar char="–"/>
        <a:defRPr sz="1867" kern="1200">
          <a:solidFill>
            <a:srgbClr val="646464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blue small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1"/>
            <a:ext cx="12192000" cy="1619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914400"/>
            <a:ext cx="109728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28800"/>
            <a:ext cx="10972800" cy="4389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9936" y="6356351"/>
            <a:ext cx="396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21832A74-F79E-4AAE-A077-00FD30F90174}" type="datetimeFigureOut">
              <a:rPr lang="en-US" smtClean="0"/>
              <a:pPr/>
              <a:t>10/2/16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9144000" y="635635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3A17E434-C587-4273-BDF3-E4F3050EA45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 descr="Eastman_PN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0721" y="377952"/>
            <a:ext cx="1828572" cy="2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58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</p:sldLayoutIdLst>
  <p:txStyles>
    <p:titleStyle>
      <a:lvl1pPr algn="l" defTabSz="1219170" rtl="0" eaLnBrk="1" latinLnBrk="0" hangingPunct="1">
        <a:spcBef>
          <a:spcPct val="0"/>
        </a:spcBef>
        <a:buNone/>
        <a:defRPr sz="4000" b="1" kern="1200">
          <a:solidFill>
            <a:srgbClr val="646464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76757" indent="-376757" algn="l" defTabSz="1219170" rtl="0" eaLnBrk="1" latinLnBrk="0" hangingPunct="1">
        <a:spcBef>
          <a:spcPct val="20000"/>
        </a:spcBef>
        <a:buClr>
          <a:srgbClr val="00B8E4"/>
        </a:buClr>
        <a:buSzPct val="125000"/>
        <a:buFont typeface="Wingdings" pitchFamily="2" charset="2"/>
        <a:buChar char="§"/>
        <a:defRPr sz="3200" kern="1200">
          <a:solidFill>
            <a:srgbClr val="646464"/>
          </a:solidFill>
          <a:latin typeface="+mn-lt"/>
          <a:ea typeface="+mn-ea"/>
          <a:cs typeface="+mn-cs"/>
        </a:defRPr>
      </a:lvl1pPr>
      <a:lvl2pPr marL="912261" indent="-302676" algn="l" defTabSz="1219170" rtl="0" eaLnBrk="1" latinLnBrk="0" hangingPunct="1">
        <a:spcBef>
          <a:spcPct val="20000"/>
        </a:spcBef>
        <a:buClr>
          <a:srgbClr val="00B8E4"/>
        </a:buClr>
        <a:buSzPct val="125000"/>
        <a:buFont typeface="Arial" pitchFamily="34" charset="0"/>
        <a:buChar char="•"/>
        <a:defRPr sz="2667" kern="1200">
          <a:solidFill>
            <a:srgbClr val="646464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Clr>
          <a:srgbClr val="00B8E4"/>
        </a:buClr>
        <a:buSzPct val="125000"/>
        <a:buFont typeface="Wingdings" pitchFamily="2" charset="2"/>
        <a:buChar char="§"/>
        <a:defRPr sz="2400" kern="1200">
          <a:solidFill>
            <a:srgbClr val="646464"/>
          </a:solidFill>
          <a:latin typeface="+mn-lt"/>
          <a:ea typeface="+mn-ea"/>
          <a:cs typeface="+mn-cs"/>
        </a:defRPr>
      </a:lvl3pPr>
      <a:lvl4pPr marL="2061582" indent="-232828" algn="l" defTabSz="1219170" rtl="0" eaLnBrk="1" latinLnBrk="0" hangingPunct="1">
        <a:spcBef>
          <a:spcPct val="20000"/>
        </a:spcBef>
        <a:buClr>
          <a:srgbClr val="00B8E4"/>
        </a:buClr>
        <a:buSzPct val="125000"/>
        <a:buFont typeface="Arial" pitchFamily="34" charset="0"/>
        <a:buChar char="•"/>
        <a:defRPr sz="2133" kern="1200">
          <a:solidFill>
            <a:srgbClr val="646464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Clr>
          <a:srgbClr val="00B8E4"/>
        </a:buClr>
        <a:buSzPct val="125000"/>
        <a:buFont typeface="Arial" pitchFamily="34" charset="0"/>
        <a:buChar char="–"/>
        <a:defRPr sz="2133" kern="1200">
          <a:solidFill>
            <a:srgbClr val="646464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muted orange small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5238749"/>
            <a:ext cx="12192000" cy="1619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91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9936" y="6356351"/>
            <a:ext cx="396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>
          <a:xfrm>
            <a:off x="1341120" y="6356351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8571A6A3-174B-49E4-A696-62817468662E}" type="datetimeFigureOut">
              <a:rPr lang="en-US" smtClean="0"/>
              <a:t>10/2/16</a:t>
            </a:fld>
            <a:endParaRPr lang="en-US"/>
          </a:p>
        </p:txBody>
      </p:sp>
      <p:sp>
        <p:nvSpPr>
          <p:cNvPr id="10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609600" y="6356351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fld id="{8E637CB9-A030-43D5-8BED-E9488B5B7092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 descr="Eastman_PN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0721" y="6388608"/>
            <a:ext cx="1828572" cy="2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035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</p:sldLayoutIdLst>
  <p:txStyles>
    <p:titleStyle>
      <a:lvl1pPr algn="l" defTabSz="1219170" rtl="0" eaLnBrk="1" latinLnBrk="0" hangingPunct="1">
        <a:spcBef>
          <a:spcPct val="0"/>
        </a:spcBef>
        <a:buNone/>
        <a:defRPr sz="4000" b="1" kern="1200">
          <a:solidFill>
            <a:srgbClr val="646464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76757" indent="-376757" algn="l" defTabSz="1219170" rtl="0" eaLnBrk="1" latinLnBrk="0" hangingPunct="1">
        <a:spcBef>
          <a:spcPct val="20000"/>
        </a:spcBef>
        <a:buClr>
          <a:srgbClr val="CD5A13"/>
        </a:buClr>
        <a:buSzPct val="125000"/>
        <a:buFont typeface="Wingdings" pitchFamily="2" charset="2"/>
        <a:buChar char="§"/>
        <a:defRPr sz="3200" kern="1200">
          <a:solidFill>
            <a:srgbClr val="646464"/>
          </a:solidFill>
          <a:latin typeface="+mn-lt"/>
          <a:ea typeface="+mn-ea"/>
          <a:cs typeface="+mn-cs"/>
        </a:defRPr>
      </a:lvl1pPr>
      <a:lvl2pPr marL="912261" indent="-302676" algn="l" defTabSz="1219170" rtl="0" eaLnBrk="1" latinLnBrk="0" hangingPunct="1">
        <a:spcBef>
          <a:spcPct val="20000"/>
        </a:spcBef>
        <a:buClr>
          <a:srgbClr val="CD5A13"/>
        </a:buClr>
        <a:buSzPct val="125000"/>
        <a:buFont typeface="Arial" pitchFamily="34" charset="0"/>
        <a:buChar char="•"/>
        <a:defRPr sz="2667" kern="1200">
          <a:solidFill>
            <a:srgbClr val="646464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Clr>
          <a:srgbClr val="CD5A13"/>
        </a:buClr>
        <a:buSzPct val="125000"/>
        <a:buFont typeface="Wingdings" pitchFamily="2" charset="2"/>
        <a:buChar char="§"/>
        <a:defRPr sz="2400" kern="1200">
          <a:solidFill>
            <a:srgbClr val="646464"/>
          </a:solidFill>
          <a:latin typeface="+mn-lt"/>
          <a:ea typeface="+mn-ea"/>
          <a:cs typeface="+mn-cs"/>
        </a:defRPr>
      </a:lvl3pPr>
      <a:lvl4pPr marL="2061582" indent="-232828" algn="l" defTabSz="1219170" rtl="0" eaLnBrk="1" latinLnBrk="0" hangingPunct="1">
        <a:spcBef>
          <a:spcPct val="20000"/>
        </a:spcBef>
        <a:buClr>
          <a:srgbClr val="CD5A13"/>
        </a:buClr>
        <a:buSzPct val="125000"/>
        <a:buFont typeface="Arial" pitchFamily="34" charset="0"/>
        <a:buChar char="•"/>
        <a:defRPr sz="2133" kern="1200">
          <a:solidFill>
            <a:srgbClr val="646464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Clr>
          <a:srgbClr val="CD5A13"/>
        </a:buClr>
        <a:buSzPct val="125000"/>
        <a:buFont typeface="Arial" pitchFamily="34" charset="0"/>
        <a:buChar char="–"/>
        <a:defRPr sz="2133" kern="1200">
          <a:solidFill>
            <a:srgbClr val="646464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5" descr="muted orange sm section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3267076"/>
            <a:ext cx="12192000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741920" cy="91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389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9936" y="6356351"/>
            <a:ext cx="396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8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A3C573D0-57A2-4982-AB64-4CA46CDAD608}" type="datetimeFigureOut">
              <a:rPr lang="en-US" smtClean="0"/>
              <a:pPr/>
              <a:t>10/2/16</a:t>
            </a:fld>
            <a:endParaRPr lang="en-US" dirty="0"/>
          </a:p>
        </p:txBody>
      </p:sp>
      <p:sp>
        <p:nvSpPr>
          <p:cNvPr id="9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9144000" y="635635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0ACC5A98-AB71-43AB-9F9B-4A5E8881701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 descr="Eastman_PN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0721" y="377952"/>
            <a:ext cx="1828572" cy="2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3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</p:sldLayoutIdLst>
  <p:txStyles>
    <p:titleStyle>
      <a:lvl1pPr algn="l" defTabSz="1219170" rtl="0" eaLnBrk="1" latinLnBrk="0" hangingPunct="1">
        <a:spcBef>
          <a:spcPct val="0"/>
        </a:spcBef>
        <a:buNone/>
        <a:defRPr sz="4000" b="1" kern="1200">
          <a:solidFill>
            <a:srgbClr val="646464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76757" indent="-376757" algn="l" defTabSz="1219170" rtl="0" eaLnBrk="1" latinLnBrk="0" hangingPunct="1">
        <a:spcBef>
          <a:spcPct val="20000"/>
        </a:spcBef>
        <a:buClr>
          <a:schemeClr val="accent1"/>
        </a:buClr>
        <a:buSzPct val="125000"/>
        <a:buFont typeface="Wingdings" pitchFamily="2" charset="2"/>
        <a:buChar char="§"/>
        <a:defRPr sz="3200" kern="1200">
          <a:solidFill>
            <a:srgbClr val="646464"/>
          </a:solidFill>
          <a:latin typeface="+mn-lt"/>
          <a:ea typeface="+mn-ea"/>
          <a:cs typeface="+mn-cs"/>
        </a:defRPr>
      </a:lvl1pPr>
      <a:lvl2pPr marL="912261" indent="-302676" algn="l" defTabSz="1219170" rtl="0" eaLnBrk="1" latinLnBrk="0" hangingPunct="1">
        <a:spcBef>
          <a:spcPct val="20000"/>
        </a:spcBef>
        <a:buClr>
          <a:schemeClr val="accent1"/>
        </a:buClr>
        <a:buSzPct val="125000"/>
        <a:buFont typeface="Arial" pitchFamily="34" charset="0"/>
        <a:buChar char="•"/>
        <a:defRPr sz="2667" kern="1200">
          <a:solidFill>
            <a:srgbClr val="646464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Clr>
          <a:schemeClr val="accent1"/>
        </a:buClr>
        <a:buSzPct val="125000"/>
        <a:buFont typeface="Wingdings" pitchFamily="2" charset="2"/>
        <a:buChar char="§"/>
        <a:defRPr sz="2400" kern="1200">
          <a:solidFill>
            <a:srgbClr val="646464"/>
          </a:solidFill>
          <a:latin typeface="+mn-lt"/>
          <a:ea typeface="+mn-ea"/>
          <a:cs typeface="+mn-cs"/>
        </a:defRPr>
      </a:lvl3pPr>
      <a:lvl4pPr marL="2061582" indent="-232828" algn="l" defTabSz="1219170" rtl="0" eaLnBrk="1" latinLnBrk="0" hangingPunct="1">
        <a:spcBef>
          <a:spcPct val="20000"/>
        </a:spcBef>
        <a:buClr>
          <a:schemeClr val="accent1"/>
        </a:buClr>
        <a:buSzPct val="125000"/>
        <a:buFont typeface="Arial" pitchFamily="34" charset="0"/>
        <a:buChar char="•"/>
        <a:defRPr sz="2133" kern="1200">
          <a:solidFill>
            <a:srgbClr val="646464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Clr>
          <a:schemeClr val="accent1"/>
        </a:buClr>
        <a:buSzPct val="125000"/>
        <a:buFont typeface="Arial" pitchFamily="34" charset="0"/>
        <a:buChar char="–"/>
        <a:defRPr sz="2133" kern="1200">
          <a:solidFill>
            <a:srgbClr val="646464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small gray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57150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741920" cy="91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9936" y="6356351"/>
            <a:ext cx="396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A3C573D0-57A2-4982-AB64-4CA46CDAD608}" type="datetimeFigureOut">
              <a:rPr lang="en-US" smtClean="0"/>
              <a:pPr/>
              <a:t>10/2/16</a:t>
            </a:fld>
            <a:endParaRPr lang="en-US"/>
          </a:p>
        </p:txBody>
      </p:sp>
      <p:sp>
        <p:nvSpPr>
          <p:cNvPr id="10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9144000" y="635635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0ACC5A98-AB71-43AB-9F9B-4A5E8881701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 descr="Eastman_PN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0721" y="377952"/>
            <a:ext cx="1828572" cy="2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48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</p:sldLayoutIdLst>
  <p:txStyles>
    <p:titleStyle>
      <a:lvl1pPr algn="l" defTabSz="1219170" rtl="0" eaLnBrk="1" latinLnBrk="0" hangingPunct="1">
        <a:spcBef>
          <a:spcPct val="0"/>
        </a:spcBef>
        <a:buNone/>
        <a:defRPr sz="4000" b="1" kern="1200">
          <a:solidFill>
            <a:srgbClr val="646464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76757" indent="-376757" algn="l" defTabSz="1219170" rtl="0" eaLnBrk="1" latinLnBrk="0" hangingPunct="1">
        <a:spcBef>
          <a:spcPct val="20000"/>
        </a:spcBef>
        <a:buClr>
          <a:srgbClr val="CD5A13"/>
        </a:buClr>
        <a:buSzPct val="125000"/>
        <a:buFont typeface="Wingdings" pitchFamily="2" charset="2"/>
        <a:buChar char="§"/>
        <a:defRPr sz="3200" kern="1200">
          <a:solidFill>
            <a:srgbClr val="646464"/>
          </a:solidFill>
          <a:latin typeface="+mn-lt"/>
          <a:ea typeface="+mn-ea"/>
          <a:cs typeface="+mn-cs"/>
        </a:defRPr>
      </a:lvl1pPr>
      <a:lvl2pPr marL="912261" indent="-302676" algn="l" defTabSz="1219170" rtl="0" eaLnBrk="1" latinLnBrk="0" hangingPunct="1">
        <a:spcBef>
          <a:spcPct val="20000"/>
        </a:spcBef>
        <a:buClr>
          <a:srgbClr val="CD5A13"/>
        </a:buClr>
        <a:buSzPct val="125000"/>
        <a:buFont typeface="Arial" pitchFamily="34" charset="0"/>
        <a:buChar char="•"/>
        <a:defRPr sz="2667" kern="1200">
          <a:solidFill>
            <a:srgbClr val="646464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Clr>
          <a:srgbClr val="CD5A13"/>
        </a:buClr>
        <a:buSzPct val="125000"/>
        <a:buFont typeface="Wingdings" pitchFamily="2" charset="2"/>
        <a:buChar char="§"/>
        <a:defRPr sz="2400" kern="1200">
          <a:solidFill>
            <a:srgbClr val="646464"/>
          </a:solidFill>
          <a:latin typeface="+mn-lt"/>
          <a:ea typeface="+mn-ea"/>
          <a:cs typeface="+mn-cs"/>
        </a:defRPr>
      </a:lvl3pPr>
      <a:lvl4pPr marL="2061582" indent="-232828" algn="l" defTabSz="1219170" rtl="0" eaLnBrk="1" latinLnBrk="0" hangingPunct="1">
        <a:spcBef>
          <a:spcPct val="20000"/>
        </a:spcBef>
        <a:buClr>
          <a:srgbClr val="CD5A13"/>
        </a:buClr>
        <a:buSzPct val="125000"/>
        <a:buFont typeface="Arial" pitchFamily="34" charset="0"/>
        <a:buChar char="•"/>
        <a:defRPr sz="2133" kern="1200">
          <a:solidFill>
            <a:srgbClr val="646464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Clr>
          <a:srgbClr val="CD5A13"/>
        </a:buClr>
        <a:buSzPct val="125000"/>
        <a:buFont typeface="Arial" pitchFamily="34" charset="0"/>
        <a:buChar char="–"/>
        <a:defRPr sz="2133" kern="1200">
          <a:solidFill>
            <a:srgbClr val="646464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4" descr="muted orange small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0"/>
            <a:ext cx="12192000" cy="1619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914400"/>
            <a:ext cx="109728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28800"/>
            <a:ext cx="10972800" cy="4389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9936" y="6356351"/>
            <a:ext cx="396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76202FA8-3DDA-4CB9-8C3E-784AF2913C6C}" type="datetimeFigureOut">
              <a:rPr lang="en-US" smtClean="0"/>
              <a:pPr/>
              <a:t>10/2/16</a:t>
            </a:fld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9144000" y="635635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A53DAC31-E228-495C-9F31-DD587CDA088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Eastman_PN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0721" y="377952"/>
            <a:ext cx="1828572" cy="2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42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</p:sldLayoutIdLst>
  <p:txStyles>
    <p:titleStyle>
      <a:lvl1pPr algn="l" defTabSz="1219170" rtl="0" eaLnBrk="1" latinLnBrk="0" hangingPunct="1">
        <a:spcBef>
          <a:spcPct val="0"/>
        </a:spcBef>
        <a:buNone/>
        <a:defRPr sz="4000" b="1" kern="1200">
          <a:solidFill>
            <a:srgbClr val="646464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76757" indent="-376757" algn="l" defTabSz="1219170" rtl="0" eaLnBrk="1" latinLnBrk="0" hangingPunct="1">
        <a:spcBef>
          <a:spcPct val="20000"/>
        </a:spcBef>
        <a:buClr>
          <a:schemeClr val="accent1"/>
        </a:buClr>
        <a:buSzPct val="125000"/>
        <a:buFont typeface="Wingdings" pitchFamily="2" charset="2"/>
        <a:buChar char="§"/>
        <a:defRPr sz="3200" kern="1200">
          <a:solidFill>
            <a:srgbClr val="646464"/>
          </a:solidFill>
          <a:latin typeface="+mn-lt"/>
          <a:ea typeface="+mn-ea"/>
          <a:cs typeface="+mn-cs"/>
        </a:defRPr>
      </a:lvl1pPr>
      <a:lvl2pPr marL="912261" indent="-302676" algn="l" defTabSz="1219170" rtl="0" eaLnBrk="1" latinLnBrk="0" hangingPunct="1">
        <a:spcBef>
          <a:spcPct val="20000"/>
        </a:spcBef>
        <a:buClr>
          <a:schemeClr val="accent1"/>
        </a:buClr>
        <a:buSzPct val="125000"/>
        <a:buFont typeface="Arial" pitchFamily="34" charset="0"/>
        <a:buChar char="•"/>
        <a:defRPr sz="2667" kern="1200">
          <a:solidFill>
            <a:srgbClr val="646464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Clr>
          <a:schemeClr val="accent1"/>
        </a:buClr>
        <a:buSzPct val="125000"/>
        <a:buFont typeface="Wingdings" pitchFamily="2" charset="2"/>
        <a:buChar char="§"/>
        <a:defRPr sz="2400" kern="1200">
          <a:solidFill>
            <a:srgbClr val="646464"/>
          </a:solidFill>
          <a:latin typeface="+mn-lt"/>
          <a:ea typeface="+mn-ea"/>
          <a:cs typeface="+mn-cs"/>
        </a:defRPr>
      </a:lvl3pPr>
      <a:lvl4pPr marL="2061582" indent="-232828" algn="l" defTabSz="1219170" rtl="0" eaLnBrk="1" latinLnBrk="0" hangingPunct="1">
        <a:spcBef>
          <a:spcPct val="20000"/>
        </a:spcBef>
        <a:buClr>
          <a:schemeClr val="accent1"/>
        </a:buClr>
        <a:buSzPct val="125000"/>
        <a:buFont typeface="Arial" pitchFamily="34" charset="0"/>
        <a:buChar char="•"/>
        <a:defRPr sz="2133" kern="1200">
          <a:solidFill>
            <a:srgbClr val="646464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Clr>
          <a:schemeClr val="accent1"/>
        </a:buClr>
        <a:buSzPct val="125000"/>
        <a:buFont typeface="Arial" pitchFamily="34" charset="0"/>
        <a:buChar char="–"/>
        <a:defRPr sz="2133" kern="1200">
          <a:solidFill>
            <a:srgbClr val="646464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green small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" y="5239512"/>
            <a:ext cx="12192000" cy="161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91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9936" y="6356351"/>
            <a:ext cx="396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>
          <a:xfrm>
            <a:off x="1341120" y="6356351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8571A6A3-174B-49E4-A696-62817468662E}" type="datetimeFigureOut">
              <a:rPr lang="en-US" smtClean="0"/>
              <a:t>10/2/16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609600" y="6356351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fld id="{8E637CB9-A030-43D5-8BED-E9488B5B7092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 descr="Eastman_PN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0721" y="6388608"/>
            <a:ext cx="1828572" cy="2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14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</p:sldLayoutIdLst>
  <p:txStyles>
    <p:titleStyle>
      <a:lvl1pPr algn="l" defTabSz="1219170" rtl="0" eaLnBrk="1" latinLnBrk="0" hangingPunct="1">
        <a:spcBef>
          <a:spcPct val="0"/>
        </a:spcBef>
        <a:buNone/>
        <a:defRPr sz="4000" b="1" kern="1200">
          <a:solidFill>
            <a:srgbClr val="646464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76757" indent="-376757" algn="l" defTabSz="1219170" rtl="0" eaLnBrk="1" latinLnBrk="0" hangingPunct="1">
        <a:spcBef>
          <a:spcPct val="20000"/>
        </a:spcBef>
        <a:buClr>
          <a:srgbClr val="00B050"/>
        </a:buClr>
        <a:buSzPct val="125000"/>
        <a:buFont typeface="Wingdings" pitchFamily="2" charset="2"/>
        <a:buChar char="§"/>
        <a:defRPr sz="3200" kern="1200">
          <a:solidFill>
            <a:srgbClr val="646464"/>
          </a:solidFill>
          <a:latin typeface="+mn-lt"/>
          <a:ea typeface="+mn-ea"/>
          <a:cs typeface="+mn-cs"/>
        </a:defRPr>
      </a:lvl1pPr>
      <a:lvl2pPr marL="912261" indent="-302676" algn="l" defTabSz="1219170" rtl="0" eaLnBrk="1" latinLnBrk="0" hangingPunct="1">
        <a:spcBef>
          <a:spcPct val="20000"/>
        </a:spcBef>
        <a:buClr>
          <a:srgbClr val="00B050"/>
        </a:buClr>
        <a:buSzPct val="125000"/>
        <a:buFont typeface="Arial" pitchFamily="34" charset="0"/>
        <a:buChar char="•"/>
        <a:defRPr sz="2667" kern="1200">
          <a:solidFill>
            <a:srgbClr val="646464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Clr>
          <a:srgbClr val="00B050"/>
        </a:buClr>
        <a:buSzPct val="125000"/>
        <a:buFont typeface="Wingdings" pitchFamily="2" charset="2"/>
        <a:buChar char="§"/>
        <a:defRPr sz="2400" kern="1200">
          <a:solidFill>
            <a:srgbClr val="646464"/>
          </a:solidFill>
          <a:latin typeface="+mn-lt"/>
          <a:ea typeface="+mn-ea"/>
          <a:cs typeface="+mn-cs"/>
        </a:defRPr>
      </a:lvl3pPr>
      <a:lvl4pPr marL="2061582" indent="-232828" algn="l" defTabSz="1219170" rtl="0" eaLnBrk="1" latinLnBrk="0" hangingPunct="1">
        <a:spcBef>
          <a:spcPct val="20000"/>
        </a:spcBef>
        <a:buClr>
          <a:srgbClr val="00B050"/>
        </a:buClr>
        <a:buSzPct val="125000"/>
        <a:buFont typeface="Arial" pitchFamily="34" charset="0"/>
        <a:buChar char="•"/>
        <a:defRPr sz="2133" kern="1200">
          <a:solidFill>
            <a:srgbClr val="646464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Clr>
          <a:srgbClr val="00B050"/>
        </a:buClr>
        <a:buSzPct val="125000"/>
        <a:buFont typeface="Arial" pitchFamily="34" charset="0"/>
        <a:buChar char="–"/>
        <a:defRPr sz="2133" kern="1200">
          <a:solidFill>
            <a:srgbClr val="646464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27.png"/><Relationship Id="rId5" Type="http://schemas.openxmlformats.org/officeDocument/2006/relationships/image" Target="../media/image31.png"/><Relationship Id="rId6" Type="http://schemas.openxmlformats.org/officeDocument/2006/relationships/image" Target="../media/image32.jpeg"/><Relationship Id="rId7" Type="http://schemas.openxmlformats.org/officeDocument/2006/relationships/image" Target="../media/image33.png"/><Relationship Id="rId1" Type="http://schemas.openxmlformats.org/officeDocument/2006/relationships/slideLayout" Target="../slideLayouts/slideLayout63.xml"/><Relationship Id="rId2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hyperlink" Target="https://rstudio.github.io/shinydashboard/" TargetMode="External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microsoft.com/office/2007/relationships/hdphoto" Target="../media/hdphoto1.wdp"/><Relationship Id="rId8" Type="http://schemas.openxmlformats.org/officeDocument/2006/relationships/image" Target="../media/image37.png"/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microsoft.com/office/2007/relationships/hdphoto" Target="../media/hdphoto2.wdp"/><Relationship Id="rId10" Type="http://schemas.openxmlformats.org/officeDocument/2006/relationships/image" Target="../media/image44.png"/><Relationship Id="rId1" Type="http://schemas.openxmlformats.org/officeDocument/2006/relationships/slideLayout" Target="../slideLayouts/slideLayout63.xml"/><Relationship Id="rId2" Type="http://schemas.openxmlformats.org/officeDocument/2006/relationships/hyperlink" Target="http://shiny.rstudio.com/gallery/widget-gallery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6.jpe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1" Type="http://schemas.openxmlformats.org/officeDocument/2006/relationships/slideLayout" Target="../slideLayouts/slideLayout64.xml"/><Relationship Id="rId2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microsoft.com/office/2007/relationships/hdphoto" Target="../media/hdphoto3.wdp"/><Relationship Id="rId1" Type="http://schemas.openxmlformats.org/officeDocument/2006/relationships/slideLayout" Target="../slideLayouts/slideLayout63.xml"/><Relationship Id="rId2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hyperlink" Target="http://gallery.htmlwidgets.org/" TargetMode="External"/><Relationship Id="rId3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hyperlink" Target="http://www.shinyapps.io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image" Target="../media/image2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hyperlink" Target="https://markewing.shinyapps.io/Hiking_App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jpeg"/><Relationship Id="rId1" Type="http://schemas.openxmlformats.org/officeDocument/2006/relationships/slideLayout" Target="../slideLayouts/slideLayout63.xml"/><Relationship Id="rId2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jpeg"/><Relationship Id="rId1" Type="http://schemas.openxmlformats.org/officeDocument/2006/relationships/slideLayout" Target="../slideLayouts/slideLayout63.xml"/><Relationship Id="rId2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jpeg"/><Relationship Id="rId5" Type="http://schemas.openxmlformats.org/officeDocument/2006/relationships/image" Target="../media/image29.jpeg"/><Relationship Id="rId1" Type="http://schemas.openxmlformats.org/officeDocument/2006/relationships/slideLayout" Target="../slideLayouts/slideLayout63.xml"/><Relationship Id="rId2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30.jpeg"/><Relationship Id="rId1" Type="http://schemas.openxmlformats.org/officeDocument/2006/relationships/slideLayout" Target="../slideLayouts/slideLayout63.xml"/><Relationship Id="rId2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Shiny Apps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Mark Ewing, Adam </a:t>
            </a:r>
            <a:r>
              <a:rPr lang="en-US" dirty="0" err="1" smtClean="0"/>
              <a:t>Spannbauer</a:t>
            </a:r>
            <a:r>
              <a:rPr lang="en-US" dirty="0" smtClean="0"/>
              <a:t>, Bryan White</a:t>
            </a:r>
          </a:p>
          <a:p>
            <a:r>
              <a:rPr lang="en-US" smtClean="0"/>
              <a:t>Business Analytics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Eastman </a:t>
            </a:r>
            <a:r>
              <a:rPr lang="en-US" smtClean="0"/>
              <a:t>Chemical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70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Shiny?</a:t>
            </a:r>
          </a:p>
        </p:txBody>
      </p:sp>
      <p:pic>
        <p:nvPicPr>
          <p:cNvPr id="3078" name="Picture 6" descr="Image result for people doing analys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050719"/>
            <a:ext cx="3657600" cy="2436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>
            <a:stCxn id="6146" idx="3"/>
            <a:endCxn id="8196" idx="1"/>
          </p:cNvCxnSpPr>
          <p:nvPr/>
        </p:nvCxnSpPr>
        <p:spPr>
          <a:xfrm>
            <a:off x="1936956" y="1865791"/>
            <a:ext cx="1091674" cy="14083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5" idx="3"/>
            <a:endCxn id="3078" idx="1"/>
          </p:cNvCxnSpPr>
          <p:nvPr/>
        </p:nvCxnSpPr>
        <p:spPr>
          <a:xfrm>
            <a:off x="7056820" y="3269157"/>
            <a:ext cx="8679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6" name="Picture 2" descr="Image result for neural net mod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78" y="1330118"/>
            <a:ext cx="1560078" cy="107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logistic regress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42" y="2613443"/>
            <a:ext cx="1757814" cy="94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Image result for random forest mode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22" y="3708405"/>
            <a:ext cx="1612034" cy="104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22172" y="4907389"/>
            <a:ext cx="13147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Etc.</a:t>
            </a:r>
            <a:endParaRPr lang="en-US" b="1" dirty="0"/>
          </a:p>
        </p:txBody>
      </p:sp>
      <p:pic>
        <p:nvPicPr>
          <p:cNvPr id="8196" name="Picture 4" descr="https://tse1.mm.bing.net/th?&amp;id=OIP.M8e0c51650b8a63f110fa7b09e699e9c4o0&amp;w=300&amp;h=262&amp;c=0&amp;pid=1.9&amp;rs=0&amp;p=0&amp;r=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630" y="2613443"/>
            <a:ext cx="1512969" cy="132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 descr="R Studio Hex Shiny.Psd Sticker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611" y="2345968"/>
            <a:ext cx="1642209" cy="184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>
            <a:stCxn id="10" idx="3"/>
            <a:endCxn id="8196" idx="1"/>
          </p:cNvCxnSpPr>
          <p:nvPr/>
        </p:nvCxnSpPr>
        <p:spPr>
          <a:xfrm>
            <a:off x="1936956" y="3084451"/>
            <a:ext cx="1091674" cy="1896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194" idx="3"/>
            <a:endCxn id="8196" idx="1"/>
          </p:cNvCxnSpPr>
          <p:nvPr/>
        </p:nvCxnSpPr>
        <p:spPr>
          <a:xfrm flipV="1">
            <a:off x="1936956" y="3274106"/>
            <a:ext cx="1091674" cy="9573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3"/>
            <a:endCxn id="8196" idx="1"/>
          </p:cNvCxnSpPr>
          <p:nvPr/>
        </p:nvCxnSpPr>
        <p:spPr>
          <a:xfrm flipV="1">
            <a:off x="1936956" y="3274106"/>
            <a:ext cx="1091674" cy="2048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196" idx="3"/>
            <a:endCxn id="15" idx="1"/>
          </p:cNvCxnSpPr>
          <p:nvPr/>
        </p:nvCxnSpPr>
        <p:spPr>
          <a:xfrm flipV="1">
            <a:off x="4541599" y="3269157"/>
            <a:ext cx="873012" cy="49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30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App in </a:t>
            </a:r>
            <a:r>
              <a:rPr lang="en-US" dirty="0" err="1"/>
              <a:t>RStudio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8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i.ytimg.com/vi/NaSd2d5rwPE/hqdefaul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" t="2804" r="2832" b="5260"/>
          <a:stretch/>
        </p:blipFill>
        <p:spPr bwMode="auto">
          <a:xfrm>
            <a:off x="7164282" y="821244"/>
            <a:ext cx="4310743" cy="3152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do better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endParaRPr lang="en-US" dirty="0"/>
          </a:p>
          <a:p>
            <a:pPr lvl="1"/>
            <a:r>
              <a:rPr lang="en-US"/>
              <a:t>Shiny </a:t>
            </a:r>
            <a:r>
              <a:rPr lang="en-US" dirty="0"/>
              <a:t>Apps</a:t>
            </a:r>
          </a:p>
          <a:p>
            <a:pPr lvl="1"/>
            <a:r>
              <a:rPr lang="en-US" dirty="0">
                <a:hlinkClick r:id="rId4"/>
              </a:rPr>
              <a:t>Shinydashboard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455" y="3569212"/>
            <a:ext cx="4319789" cy="2977033"/>
          </a:xfrm>
          <a:prstGeom prst="rect">
            <a:avLst/>
          </a:prstGeom>
        </p:spPr>
      </p:pic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4769273" y="1735644"/>
            <a:ext cx="2994980" cy="3630883"/>
            <a:chOff x="4032069" y="3195412"/>
            <a:chExt cx="2830285" cy="3431220"/>
          </a:xfrm>
        </p:grpSpPr>
        <p:pic>
          <p:nvPicPr>
            <p:cNvPr id="6" name="Picture 4" descr="http://cdn.playbuzz.com/cdn/7472bd85-c777-4442-aeb5-2f1f65cbeda6/1fd60999-9766-4074-a513-3a8443675bbc.jpe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688" b="96875" l="49922" r="9496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21" r="23747"/>
            <a:stretch/>
          </p:blipFill>
          <p:spPr bwMode="auto">
            <a:xfrm>
              <a:off x="5416731" y="3195412"/>
              <a:ext cx="1445623" cy="3431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://cdn.playbuzz.com/cdn/7472bd85-c777-4442-aeb5-2f1f65cbeda6/1fd60999-9766-4074-a513-3a8443675bbc.jpe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813" b="9775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78" r="50000"/>
            <a:stretch/>
          </p:blipFill>
          <p:spPr bwMode="auto">
            <a:xfrm>
              <a:off x="4032069" y="3195412"/>
              <a:ext cx="1384662" cy="3431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0194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Inputs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Numeric inputs</a:t>
            </a:r>
          </a:p>
          <a:p>
            <a:r>
              <a:rPr lang="en-US" dirty="0"/>
              <a:t>Slider inputs</a:t>
            </a:r>
          </a:p>
          <a:p>
            <a:r>
              <a:rPr lang="en-US" dirty="0"/>
              <a:t>Select inputs</a:t>
            </a:r>
          </a:p>
          <a:p>
            <a:pPr lvl="1"/>
            <a:r>
              <a:rPr lang="en-US" dirty="0"/>
              <a:t>Single</a:t>
            </a:r>
          </a:p>
          <a:p>
            <a:pPr lvl="1"/>
            <a:r>
              <a:rPr lang="en-US" dirty="0"/>
              <a:t>Multiple</a:t>
            </a:r>
          </a:p>
          <a:p>
            <a:r>
              <a:rPr lang="en-US" dirty="0">
                <a:hlinkClick r:id="rId2"/>
              </a:rPr>
              <a:t>Widget Page</a:t>
            </a:r>
            <a:endParaRPr lang="en-US" dirty="0"/>
          </a:p>
          <a:p>
            <a:endParaRPr lang="en-US" dirty="0"/>
          </a:p>
        </p:txBody>
      </p: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5659422" y="311729"/>
            <a:ext cx="5109729" cy="6252277"/>
            <a:chOff x="5659422" y="311729"/>
            <a:chExt cx="5109729" cy="6252277"/>
          </a:xfrm>
        </p:grpSpPr>
        <p:grpSp>
          <p:nvGrpSpPr>
            <p:cNvPr id="13" name="Group 12"/>
            <p:cNvGrpSpPr>
              <a:grpSpLocks noChangeAspect="1"/>
            </p:cNvGrpSpPr>
            <p:nvPr/>
          </p:nvGrpSpPr>
          <p:grpSpPr>
            <a:xfrm>
              <a:off x="5659422" y="311729"/>
              <a:ext cx="3978622" cy="6252277"/>
              <a:chOff x="5736878" y="540327"/>
              <a:chExt cx="3978622" cy="625227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6002116" y="540327"/>
                <a:ext cx="3713382" cy="20082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3021212">
                <a:off x="4917893" y="1742940"/>
                <a:ext cx="2718955" cy="720523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7135727">
                <a:off x="7626300" y="1933356"/>
                <a:ext cx="2790594" cy="728579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4833248">
                <a:off x="5822727" y="1641049"/>
                <a:ext cx="2374756" cy="893130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6355839">
                <a:off x="6625076" y="2015440"/>
                <a:ext cx="3333333" cy="806846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6283892" y="1719530"/>
                <a:ext cx="2993589" cy="887805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pic>
            <p:nvPicPr>
              <p:cNvPr id="2050" name="Picture 2" descr="http://revengineinsider.com/wp-content/uploads/2015/05/big_data_alchemy_fotolia.jpg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9963" b="99032" l="1409" r="33191">
                            <a14:foregroundMark x1="15357" y1="82010" x2="15357" y2="82010"/>
                            <a14:foregroundMark x1="17279" y1="82351" x2="17279" y2="82351"/>
                            <a14:foregroundMark x1="18104" y1="82180" x2="18104" y2="82180"/>
                            <a14:foregroundMark x1="19485" y1="81640" x2="19485" y2="81640"/>
                            <a14:foregroundMark x1="17919" y1="88585" x2="17919" y2="88585"/>
                            <a14:foregroundMark x1="18019" y1="92087" x2="18019" y2="92087"/>
                            <a14:foregroundMark x1="26530" y1="84742" x2="26530" y2="84742"/>
                            <a14:foregroundMark x1="19115" y1="96840" x2="19115" y2="96840"/>
                            <a14:backgroundMark x1="12240" y1="69001" x2="12240" y2="69001"/>
                            <a14:backgroundMark x1="13336" y1="70453" x2="13336" y2="70453"/>
                            <a14:backgroundMark x1="12696" y1="66240" x2="12696" y2="6624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6111"/>
              <a:stretch/>
            </p:blipFill>
            <p:spPr bwMode="auto">
              <a:xfrm>
                <a:off x="5736878" y="922554"/>
                <a:ext cx="3978622" cy="5870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8" name="Picture 2" descr="https://www.rstudio.com/wp-content/uploads/2014/06/RStudio-Ball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3174" y="3628981"/>
              <a:ext cx="1395977" cy="1395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4879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599" y="1301263"/>
            <a:ext cx="5778467" cy="5230167"/>
          </a:xfrm>
        </p:spPr>
        <p:txBody>
          <a:bodyPr>
            <a:normAutofit/>
          </a:bodyPr>
          <a:lstStyle/>
          <a:p>
            <a:r>
              <a:rPr lang="en-US" dirty="0"/>
              <a:t>Basics</a:t>
            </a:r>
          </a:p>
          <a:p>
            <a:pPr lvl="1"/>
            <a:r>
              <a:rPr lang="en-US"/>
              <a:t>UI </a:t>
            </a:r>
            <a:r>
              <a:rPr lang="en-US" dirty="0"/>
              <a:t>element</a:t>
            </a:r>
          </a:p>
          <a:p>
            <a:pPr lvl="2"/>
            <a:r>
              <a:rPr lang="en-US" dirty="0" err="1"/>
              <a:t>verbatimTextOutput</a:t>
            </a:r>
            <a:endParaRPr lang="en-US" dirty="0"/>
          </a:p>
          <a:p>
            <a:pPr lvl="2"/>
            <a:r>
              <a:rPr lang="en-US"/>
              <a:t>textOutput</a:t>
            </a:r>
            <a:endParaRPr lang="en-US" dirty="0"/>
          </a:p>
          <a:p>
            <a:pPr lvl="1"/>
            <a:r>
              <a:rPr lang="en-US"/>
              <a:t>Server </a:t>
            </a:r>
            <a:r>
              <a:rPr lang="en-US" dirty="0"/>
              <a:t>rendering</a:t>
            </a:r>
          </a:p>
          <a:p>
            <a:pPr lvl="2"/>
            <a:r>
              <a:rPr lang="en-US"/>
              <a:t>renderPrint</a:t>
            </a:r>
            <a:endParaRPr lang="en-US" dirty="0"/>
          </a:p>
          <a:p>
            <a:pPr lvl="2"/>
            <a:r>
              <a:rPr lang="en-US"/>
              <a:t>renderText</a:t>
            </a:r>
            <a:endParaRPr lang="en-US" dirty="0"/>
          </a:p>
          <a:p>
            <a:r>
              <a:rPr lang="en-US"/>
              <a:t>Graphics</a:t>
            </a:r>
            <a:endParaRPr lang="en-US" dirty="0"/>
          </a:p>
          <a:p>
            <a:pPr lvl="1"/>
            <a:r>
              <a:rPr lang="en-US"/>
              <a:t>plotOutput</a:t>
            </a:r>
            <a:endParaRPr lang="en-US" dirty="0"/>
          </a:p>
          <a:p>
            <a:pPr lvl="1"/>
            <a:r>
              <a:rPr lang="en-US"/>
              <a:t>renderPlot</a:t>
            </a:r>
            <a:endParaRPr lang="en-US" dirty="0"/>
          </a:p>
          <a:p>
            <a:endParaRPr lang="en-US" dirty="0"/>
          </a:p>
        </p:txBody>
      </p:sp>
      <p:grpSp>
        <p:nvGrpSpPr>
          <p:cNvPr id="32" name="Group 31"/>
          <p:cNvGrpSpPr>
            <a:grpSpLocks noChangeAspect="1"/>
          </p:cNvGrpSpPr>
          <p:nvPr/>
        </p:nvGrpSpPr>
        <p:grpSpPr>
          <a:xfrm>
            <a:off x="5255289" y="38916"/>
            <a:ext cx="5998865" cy="6292321"/>
            <a:chOff x="4815434" y="522700"/>
            <a:chExt cx="6144287" cy="6444858"/>
          </a:xfrm>
        </p:grpSpPr>
        <p:grpSp>
          <p:nvGrpSpPr>
            <p:cNvPr id="33" name="Group 32"/>
            <p:cNvGrpSpPr/>
            <p:nvPr/>
          </p:nvGrpSpPr>
          <p:grpSpPr>
            <a:xfrm>
              <a:off x="6167450" y="3649646"/>
              <a:ext cx="1933023" cy="491765"/>
              <a:chOff x="6223107" y="3975650"/>
              <a:chExt cx="1933023" cy="491765"/>
            </a:xfrm>
          </p:grpSpPr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23107" y="3975652"/>
                <a:ext cx="447058" cy="491763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45710" y="3975651"/>
                <a:ext cx="447057" cy="491763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02152" y="3975651"/>
                <a:ext cx="447057" cy="491763"/>
              </a:xfrm>
              <a:prstGeom prst="rect">
                <a:avLst/>
              </a:prstGeom>
            </p:spPr>
          </p:pic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72658" y="3975651"/>
                <a:ext cx="447057" cy="491763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09073" y="3975650"/>
                <a:ext cx="447057" cy="491763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29916" y="3975651"/>
                <a:ext cx="447057" cy="491763"/>
              </a:xfrm>
              <a:prstGeom prst="rect">
                <a:avLst/>
              </a:prstGeom>
            </p:spPr>
          </p:pic>
        </p:grpSp>
        <p:pic>
          <p:nvPicPr>
            <p:cNvPr id="34" name="Picture 2" descr="https://www.rstudio.com/wp-content/uploads/2014/06/RStudio-Ball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5434" y="3189587"/>
              <a:ext cx="1395977" cy="1395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http://revengineinsider.com/wp-content/uploads/2015/05/big_data_alchemy_fotolia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207" t="19856" r="11494" b="32655"/>
            <a:stretch/>
          </p:blipFill>
          <p:spPr bwMode="auto">
            <a:xfrm>
              <a:off x="6487117" y="2329729"/>
              <a:ext cx="2299763" cy="3156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Rectangle 35"/>
            <p:cNvSpPr/>
            <p:nvPr/>
          </p:nvSpPr>
          <p:spPr>
            <a:xfrm>
              <a:off x="6487117" y="2329729"/>
              <a:ext cx="1825705" cy="8598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49539" y="522700"/>
              <a:ext cx="1911710" cy="1877500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6"/>
            <a:srcRect l="4070" t="2803" r="7054"/>
            <a:stretch/>
          </p:blipFill>
          <p:spPr>
            <a:xfrm>
              <a:off x="8893801" y="3079867"/>
              <a:ext cx="2065920" cy="1656394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64058" y="5486400"/>
              <a:ext cx="1955323" cy="1481158"/>
            </a:xfrm>
            <a:prstGeom prst="rect">
              <a:avLst/>
            </a:prstGeom>
          </p:spPr>
        </p:pic>
        <p:sp>
          <p:nvSpPr>
            <p:cNvPr id="40" name="Rectangle 39"/>
            <p:cNvSpPr/>
            <p:nvPr/>
          </p:nvSpPr>
          <p:spPr>
            <a:xfrm>
              <a:off x="6782463" y="4444778"/>
              <a:ext cx="1195187" cy="10654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446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rstudioblog.files.wordpress.com/2016/09/reactlo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993" y="729767"/>
            <a:ext cx="5285433" cy="311688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5831393" cy="4754880"/>
          </a:xfrm>
        </p:spPr>
        <p:txBody>
          <a:bodyPr/>
          <a:lstStyle/>
          <a:p>
            <a:r>
              <a:rPr lang="en-US" dirty="0"/>
              <a:t>Input</a:t>
            </a:r>
            <a:r>
              <a:rPr lang="en-US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Reactives</a:t>
            </a:r>
            <a:r>
              <a:rPr lang="en-US" dirty="0">
                <a:sym typeface="Wingdings" panose="05000000000000000000" pitchFamily="2" charset="2"/>
              </a:rPr>
              <a:t>  Output</a:t>
            </a:r>
            <a:endParaRPr lang="en-US" dirty="0"/>
          </a:p>
          <a:p>
            <a:r>
              <a:rPr lang="en-US"/>
              <a:t>Overview</a:t>
            </a:r>
            <a:endParaRPr lang="en-US" dirty="0"/>
          </a:p>
          <a:p>
            <a:pPr lvl="1"/>
            <a:r>
              <a:rPr lang="en-US"/>
              <a:t>Lazy</a:t>
            </a:r>
            <a:endParaRPr lang="en-US" dirty="0"/>
          </a:p>
          <a:p>
            <a:r>
              <a:rPr lang="en-US"/>
              <a:t>Syntax()</a:t>
            </a:r>
            <a:endParaRPr lang="en-US" dirty="0"/>
          </a:p>
        </p:txBody>
      </p:sp>
      <p:pic>
        <p:nvPicPr>
          <p:cNvPr id="3074" name="Picture 2" descr="http://cliparts101.com/files/350/2C055B79E405EDDC89193E2C2F4EA1BC/REFLEX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00" b="97333" l="2000" r="90000">
                        <a14:foregroundMark x1="18667" y1="31667" x2="18667" y2="31667"/>
                        <a14:foregroundMark x1="42333" y1="35333" x2="42333" y2="35333"/>
                        <a14:foregroundMark x1="46667" y1="34000" x2="46667" y2="34000"/>
                        <a14:foregroundMark x1="45000" y1="34333" x2="45000" y2="34333"/>
                        <a14:foregroundMark x1="38667" y1="32667" x2="38667" y2="32667"/>
                        <a14:foregroundMark x1="37667" y1="31333" x2="37667" y2="31333"/>
                        <a14:foregroundMark x1="39667" y1="33667" x2="39667" y2="33667"/>
                        <a14:foregroundMark x1="12000" y1="29333" x2="12000" y2="29333"/>
                        <a14:foregroundMark x1="15000" y1="38667" x2="15000" y2="3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158" y="3204822"/>
            <a:ext cx="3716460" cy="3716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97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>
                <a:latin typeface="Algerian" panose="04020705040A02060702" pitchFamily="82" charset="0"/>
              </a:rPr>
              <a:t>Fancy</a:t>
            </a:r>
            <a:r>
              <a:rPr lang="en-US" dirty="0"/>
              <a:t> it up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80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646890" y="3374994"/>
            <a:ext cx="737754" cy="6026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91" y="2243087"/>
            <a:ext cx="4572060" cy="2401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364" y="2050633"/>
            <a:ext cx="3918238" cy="284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85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Its Easy to be Fancy!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469082" cy="475488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HTML Widgets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These libraries are built on other people’s hard work in </a:t>
            </a:r>
            <a:r>
              <a:rPr lang="en-US" dirty="0" err="1"/>
              <a:t>Javascript</a:t>
            </a:r>
            <a:r>
              <a:rPr lang="en-US" dirty="0"/>
              <a:t> and HTML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698" y="1371600"/>
            <a:ext cx="4293611" cy="412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4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Fancy</a:t>
            </a:r>
            <a:r>
              <a:rPr lang="en-US" dirty="0"/>
              <a:t> 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library(DT)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Javascript</a:t>
            </a:r>
            <a:r>
              <a:rPr lang="en-US" dirty="0"/>
              <a:t> running in the background – invisible to you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Displays data in a much cleaner way while also allowing for interactivity, searching, and much more!</a:t>
            </a:r>
          </a:p>
        </p:txBody>
      </p:sp>
    </p:spTree>
    <p:extLst>
      <p:ext uri="{BB962C8B-B14F-4D97-AF65-F5344CB8AC3E}">
        <p14:creationId xmlns:p14="http://schemas.microsoft.com/office/powerpoint/2010/main" val="182641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635" y="1110011"/>
            <a:ext cx="7752381" cy="3123809"/>
          </a:xfrm>
          <a:prstGeom prst="rect">
            <a:avLst/>
          </a:prstGeom>
        </p:spPr>
      </p:pic>
      <p:pic>
        <p:nvPicPr>
          <p:cNvPr id="1026" name="Picture 2" descr="Image result for Rstudio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578" y="3972233"/>
            <a:ext cx="2990438" cy="104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58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Fancy</a:t>
            </a:r>
            <a:r>
              <a:rPr lang="en-US" dirty="0"/>
              <a:t>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library(</a:t>
            </a:r>
            <a:r>
              <a:rPr lang="en-US" dirty="0" err="1"/>
              <a:t>plotly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[see also library(</a:t>
            </a:r>
            <a:r>
              <a:rPr lang="en-US" dirty="0" err="1"/>
              <a:t>ggvis</a:t>
            </a:r>
            <a:r>
              <a:rPr lang="en-US" dirty="0"/>
              <a:t>),library(ggplot2)]</a:t>
            </a:r>
          </a:p>
          <a:p>
            <a:endParaRPr lang="en-US" dirty="0"/>
          </a:p>
          <a:p>
            <a:r>
              <a:rPr lang="en-US" dirty="0"/>
              <a:t>Allows all the interactivity of Tableau and so much more!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62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to shinyapps.io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41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7263" y="3023755"/>
            <a:ext cx="4710545" cy="6858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http://www.shinyapps.io/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76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11590"/>
          <a:stretch/>
        </p:blipFill>
        <p:spPr>
          <a:xfrm>
            <a:off x="0" y="0"/>
            <a:ext cx="12192000" cy="741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0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8343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2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32776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11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2281"/>
            <a:ext cx="12093653" cy="507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4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89" y="1979469"/>
            <a:ext cx="11492409" cy="256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1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855" y="957696"/>
            <a:ext cx="790575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76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0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Shiny?</a:t>
            </a:r>
          </a:p>
        </p:txBody>
      </p:sp>
      <p:pic>
        <p:nvPicPr>
          <p:cNvPr id="2050" name="Picture 2" descr="Image result for person working on lapt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612" y="1639498"/>
            <a:ext cx="5134181" cy="342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538452" y="1818968"/>
            <a:ext cx="41098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Because this is the worst possible way to deliver your model results to the decision makers who need the insights on-demand.</a:t>
            </a:r>
          </a:p>
          <a:p>
            <a:endParaRPr lang="en-US" dirty="0"/>
          </a:p>
          <a:p>
            <a:r>
              <a:rPr lang="en-US" b="1" dirty="0"/>
              <a:t>The most powerful, insightful model in the world generates NO value if it only runs on your laptop.</a:t>
            </a:r>
          </a:p>
        </p:txBody>
      </p:sp>
    </p:spTree>
    <p:extLst>
      <p:ext uri="{BB962C8B-B14F-4D97-AF65-F5344CB8AC3E}">
        <p14:creationId xmlns:p14="http://schemas.microsoft.com/office/powerpoint/2010/main" val="423953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Lemons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2070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Build a dashboard to help a car bidder avoid buying lemons</a:t>
            </a:r>
          </a:p>
          <a:p>
            <a:pPr lvl="1"/>
            <a:r>
              <a:rPr lang="en-US" dirty="0"/>
              <a:t>Given key model predictors, allow the bidder to avoid buying lemons</a:t>
            </a:r>
          </a:p>
          <a:p>
            <a:pPr lvl="1"/>
            <a:r>
              <a:rPr lang="en-US" dirty="0"/>
              <a:t>Include supporting plots of the data</a:t>
            </a:r>
          </a:p>
          <a:p>
            <a:pPr lvl="1"/>
            <a:r>
              <a:rPr lang="en-US" dirty="0"/>
              <a:t>Be creative</a:t>
            </a:r>
          </a:p>
          <a:p>
            <a:r>
              <a:rPr lang="en-US" dirty="0"/>
              <a:t>Publish your Shiny app to shinyapps.io</a:t>
            </a:r>
          </a:p>
          <a:p>
            <a:pPr lvl="1"/>
            <a:r>
              <a:rPr lang="en-US" dirty="0"/>
              <a:t>Include your source code</a:t>
            </a:r>
          </a:p>
          <a:p>
            <a:r>
              <a:rPr lang="en-US" dirty="0"/>
              <a:t>Present your dashboard the class and us next week</a:t>
            </a:r>
          </a:p>
        </p:txBody>
      </p:sp>
    </p:spTree>
    <p:extLst>
      <p:ext uri="{BB962C8B-B14F-4D97-AF65-F5344CB8AC3E}">
        <p14:creationId xmlns:p14="http://schemas.microsoft.com/office/powerpoint/2010/main" val="175865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Sprout demo with #UTK tweets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68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Shinyapps.io Hiking App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26341" y="5867400"/>
            <a:ext cx="6457659" cy="762000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https://markewing.shinyapps.io/Hiking_App/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</a:t>
            </a:r>
            <a:r>
              <a:rPr lang="en-US"/>
              <a:t> </a:t>
            </a:r>
            <a:r>
              <a:rPr lang="en-US" dirty="0"/>
              <a:t>Shiny</a:t>
            </a:r>
            <a:r>
              <a:rPr lang="en-US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Why not Excel?</a:t>
            </a:r>
          </a:p>
        </p:txBody>
      </p:sp>
      <p:pic>
        <p:nvPicPr>
          <p:cNvPr id="3074" name="Picture 2" descr="https://tse1.mm.bing.net/th?&amp;id=OIP.Mfeee2a7ae0b5741563c5d63de26363e2H0&amp;w=300&amp;h=294&amp;c=0&amp;pid=1.9&amp;rs=0&amp;p=0&amp;r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371" y="2613443"/>
            <a:ext cx="1338192" cy="131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logistic regress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61" y="2286000"/>
            <a:ext cx="3669173" cy="196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people doing analysi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050719"/>
            <a:ext cx="3657600" cy="2436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>
            <a:stCxn id="3076" idx="3"/>
            <a:endCxn id="3074" idx="1"/>
          </p:cNvCxnSpPr>
          <p:nvPr/>
        </p:nvCxnSpPr>
        <p:spPr>
          <a:xfrm flipV="1">
            <a:off x="3976134" y="3269158"/>
            <a:ext cx="130523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3074" idx="3"/>
            <a:endCxn id="3078" idx="1"/>
          </p:cNvCxnSpPr>
          <p:nvPr/>
        </p:nvCxnSpPr>
        <p:spPr>
          <a:xfrm flipV="1">
            <a:off x="6619563" y="3269157"/>
            <a:ext cx="130523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65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Shiny?</a:t>
            </a:r>
          </a:p>
        </p:txBody>
      </p:sp>
      <p:pic>
        <p:nvPicPr>
          <p:cNvPr id="3074" name="Picture 2" descr="https://tse1.mm.bing.net/th?&amp;id=OIP.Mfeee2a7ae0b5741563c5d63de26363e2H0&amp;w=300&amp;h=294&amp;c=0&amp;pid=1.9&amp;rs=0&amp;p=0&amp;r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371" y="1699043"/>
            <a:ext cx="1338192" cy="131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logistic regression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61" y="1371600"/>
            <a:ext cx="3669173" cy="196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people doing analysi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050719"/>
            <a:ext cx="3657600" cy="2436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>
            <a:stCxn id="3076" idx="3"/>
            <a:endCxn id="3074" idx="1"/>
          </p:cNvCxnSpPr>
          <p:nvPr/>
        </p:nvCxnSpPr>
        <p:spPr>
          <a:xfrm flipV="1">
            <a:off x="3976134" y="2354758"/>
            <a:ext cx="130523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3074" idx="3"/>
            <a:endCxn id="3078" idx="1"/>
          </p:cNvCxnSpPr>
          <p:nvPr/>
        </p:nvCxnSpPr>
        <p:spPr>
          <a:xfrm>
            <a:off x="6619563" y="2354758"/>
            <a:ext cx="1305237" cy="9143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4" descr="Image result for logistic regression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60" y="3504436"/>
            <a:ext cx="3669173" cy="196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tse1.mm.bing.net/th?&amp;id=OIP.Mfeee2a7ae0b5741563c5d63de26363e2H0&amp;w=300&amp;h=294&amp;c=0&amp;pid=1.9&amp;rs=0&amp;p=0&amp;r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371" y="3831879"/>
            <a:ext cx="1338192" cy="131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>
            <a:stCxn id="9" idx="3"/>
            <a:endCxn id="13" idx="1"/>
          </p:cNvCxnSpPr>
          <p:nvPr/>
        </p:nvCxnSpPr>
        <p:spPr>
          <a:xfrm flipV="1">
            <a:off x="3976133" y="4487594"/>
            <a:ext cx="130523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3" idx="3"/>
            <a:endCxn id="3078" idx="1"/>
          </p:cNvCxnSpPr>
          <p:nvPr/>
        </p:nvCxnSpPr>
        <p:spPr>
          <a:xfrm flipV="1">
            <a:off x="6619563" y="3269157"/>
            <a:ext cx="1305237" cy="12184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72506" y="2170091"/>
            <a:ext cx="133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1.0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72506" y="4302927"/>
            <a:ext cx="133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2.0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35872" y="2922418"/>
            <a:ext cx="5613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7662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Shiny?</a:t>
            </a:r>
          </a:p>
        </p:txBody>
      </p:sp>
      <p:pic>
        <p:nvPicPr>
          <p:cNvPr id="3074" name="Picture 2" descr="https://tse1.mm.bing.net/th?&amp;id=OIP.Mfeee2a7ae0b5741563c5d63de26363e2H0&amp;w=300&amp;h=294&amp;c=0&amp;pid=1.9&amp;rs=0&amp;p=0&amp;r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771" y="1699044"/>
            <a:ext cx="1338192" cy="131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logistic regression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61" y="1371600"/>
            <a:ext cx="3669173" cy="196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people doing analysi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258" y="2050717"/>
            <a:ext cx="3657600" cy="2436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>
            <a:stCxn id="3076" idx="3"/>
            <a:endCxn id="3074" idx="1"/>
          </p:cNvCxnSpPr>
          <p:nvPr/>
        </p:nvCxnSpPr>
        <p:spPr>
          <a:xfrm>
            <a:off x="3976134" y="2354759"/>
            <a:ext cx="695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3074" idx="3"/>
            <a:endCxn id="20" idx="1"/>
          </p:cNvCxnSpPr>
          <p:nvPr/>
        </p:nvCxnSpPr>
        <p:spPr>
          <a:xfrm>
            <a:off x="6009963" y="2354759"/>
            <a:ext cx="644400" cy="9143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4" descr="Image result for logistic regression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60" y="3504436"/>
            <a:ext cx="3669173" cy="196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tse1.mm.bing.net/th?&amp;id=OIP.Mfeee2a7ae0b5741563c5d63de26363e2H0&amp;w=300&amp;h=294&amp;c=0&amp;pid=1.9&amp;rs=0&amp;p=0&amp;r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771" y="3831878"/>
            <a:ext cx="1338192" cy="131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>
            <a:stCxn id="9" idx="3"/>
            <a:endCxn id="13" idx="1"/>
          </p:cNvCxnSpPr>
          <p:nvPr/>
        </p:nvCxnSpPr>
        <p:spPr>
          <a:xfrm flipV="1">
            <a:off x="3976133" y="4487593"/>
            <a:ext cx="695638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3" idx="3"/>
            <a:endCxn id="20" idx="1"/>
          </p:cNvCxnSpPr>
          <p:nvPr/>
        </p:nvCxnSpPr>
        <p:spPr>
          <a:xfrm flipV="1">
            <a:off x="6009963" y="3269156"/>
            <a:ext cx="644400" cy="12184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72506" y="2170091"/>
            <a:ext cx="133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1.0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72506" y="4302927"/>
            <a:ext cx="133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2.0</a:t>
            </a:r>
          </a:p>
        </p:txBody>
      </p:sp>
      <p:pic>
        <p:nvPicPr>
          <p:cNvPr id="20" name="Picture 2" descr="https://tse1.mm.bing.net/th?&amp;id=OIP.Md63e67128ffe4ad91ddfc2f1140eeaaco0&amp;w=193&amp;h=300&amp;c=0&amp;pid=1.9&amp;rs=0&amp;p=0&amp;r=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363" y="2484575"/>
            <a:ext cx="1009494" cy="1569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/>
          <p:cNvCxnSpPr>
            <a:stCxn id="20" idx="3"/>
            <a:endCxn id="3078" idx="1"/>
          </p:cNvCxnSpPr>
          <p:nvPr/>
        </p:nvCxnSpPr>
        <p:spPr>
          <a:xfrm flipV="1">
            <a:off x="7663857" y="3269155"/>
            <a:ext cx="644401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55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Shiny?</a:t>
            </a:r>
          </a:p>
        </p:txBody>
      </p:sp>
      <p:pic>
        <p:nvPicPr>
          <p:cNvPr id="3074" name="Picture 2" descr="https://tse1.mm.bing.net/th?&amp;id=OIP.Mfeee2a7ae0b5741563c5d63de26363e2H0&amp;w=300&amp;h=294&amp;c=0&amp;pid=1.9&amp;rs=0&amp;p=0&amp;r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371" y="2613443"/>
            <a:ext cx="1338192" cy="131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people doing analys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050719"/>
            <a:ext cx="3657600" cy="2436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>
            <a:stCxn id="6146" idx="3"/>
            <a:endCxn id="3074" idx="1"/>
          </p:cNvCxnSpPr>
          <p:nvPr/>
        </p:nvCxnSpPr>
        <p:spPr>
          <a:xfrm>
            <a:off x="3976134" y="3269157"/>
            <a:ext cx="130523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3074" idx="3"/>
            <a:endCxn id="3078" idx="1"/>
          </p:cNvCxnSpPr>
          <p:nvPr/>
        </p:nvCxnSpPr>
        <p:spPr>
          <a:xfrm flipV="1">
            <a:off x="6619563" y="3269157"/>
            <a:ext cx="130523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Image result for neural net mode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35" y="2299638"/>
            <a:ext cx="2823599" cy="193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348066" y="2853658"/>
            <a:ext cx="5613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2864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Blue">
  <a:themeElements>
    <a:clrScheme name="Eastman Blue">
      <a:dk1>
        <a:srgbClr val="646464"/>
      </a:dk1>
      <a:lt1>
        <a:srgbClr val="FFFFFF"/>
      </a:lt1>
      <a:dk2>
        <a:srgbClr val="646464"/>
      </a:dk2>
      <a:lt2>
        <a:srgbClr val="FFFFFF"/>
      </a:lt2>
      <a:accent1>
        <a:srgbClr val="00BBE4"/>
      </a:accent1>
      <a:accent2>
        <a:srgbClr val="FFCB00"/>
      </a:accent2>
      <a:accent3>
        <a:srgbClr val="5CC151"/>
      </a:accent3>
      <a:accent4>
        <a:srgbClr val="FFA200"/>
      </a:accent4>
      <a:accent5>
        <a:srgbClr val="60CDCB"/>
      </a:accent5>
      <a:accent6>
        <a:srgbClr val="BED60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astman Blue">
        <a:dk1>
          <a:srgbClr val="646464"/>
        </a:dk1>
        <a:lt1>
          <a:srgbClr val="FFFFFF"/>
        </a:lt1>
        <a:dk2>
          <a:srgbClr val="646464"/>
        </a:dk2>
        <a:lt2>
          <a:srgbClr val="FFFFFF"/>
        </a:lt2>
        <a:accent1>
          <a:srgbClr val="00BBE4"/>
        </a:accent1>
        <a:accent2>
          <a:srgbClr val="FFCB00"/>
        </a:accent2>
        <a:accent3>
          <a:srgbClr val="5CC151"/>
        </a:accent3>
        <a:accent4>
          <a:srgbClr val="FFA200"/>
        </a:accent4>
        <a:accent5>
          <a:srgbClr val="60CDCB"/>
        </a:accent5>
        <a:accent6>
          <a:srgbClr val="BED600"/>
        </a:accent6>
        <a:hlink>
          <a:srgbClr val="0000FF"/>
        </a:hlink>
        <a:folHlink>
          <a:srgbClr val="800080"/>
        </a:folHlink>
      </a:clrScheme>
    </a:extraClrScheme>
  </a:extraClrSchemeLst>
</a:theme>
</file>

<file path=ppt/theme/theme10.xml><?xml version="1.0" encoding="utf-8"?>
<a:theme xmlns:a="http://schemas.openxmlformats.org/drawingml/2006/main" name="2_Lower Right">
  <a:themeElements>
    <a:clrScheme name="Eastman Green">
      <a:dk1>
        <a:srgbClr val="646464"/>
      </a:dk1>
      <a:lt1>
        <a:srgbClr val="FFFFFF"/>
      </a:lt1>
      <a:dk2>
        <a:srgbClr val="646464"/>
      </a:dk2>
      <a:lt2>
        <a:srgbClr val="FFFFFF"/>
      </a:lt2>
      <a:accent1>
        <a:srgbClr val="5CC151"/>
      </a:accent1>
      <a:accent2>
        <a:srgbClr val="FFA200"/>
      </a:accent2>
      <a:accent3>
        <a:srgbClr val="60CDCB"/>
      </a:accent3>
      <a:accent4>
        <a:srgbClr val="BED600"/>
      </a:accent4>
      <a:accent5>
        <a:srgbClr val="00BBE4"/>
      </a:accent5>
      <a:accent6>
        <a:srgbClr val="FFCB0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astman Green">
        <a:dk1>
          <a:srgbClr val="646464"/>
        </a:dk1>
        <a:lt1>
          <a:srgbClr val="FFFFFF"/>
        </a:lt1>
        <a:dk2>
          <a:srgbClr val="646464"/>
        </a:dk2>
        <a:lt2>
          <a:srgbClr val="FFFFFF"/>
        </a:lt2>
        <a:accent1>
          <a:srgbClr val="5CC151"/>
        </a:accent1>
        <a:accent2>
          <a:srgbClr val="FFA200"/>
        </a:accent2>
        <a:accent3>
          <a:srgbClr val="60CDCB"/>
        </a:accent3>
        <a:accent4>
          <a:srgbClr val="BED600"/>
        </a:accent4>
        <a:accent5>
          <a:srgbClr val="00BBE4"/>
        </a:accent5>
        <a:accent6>
          <a:srgbClr val="FFCB00"/>
        </a:accent6>
        <a:hlink>
          <a:srgbClr val="0000FF"/>
        </a:hlink>
        <a:folHlink>
          <a:srgbClr val="800080"/>
        </a:folHlink>
      </a:clrScheme>
    </a:extraClrScheme>
  </a:extraClrSchemeLst>
</a:theme>
</file>

<file path=ppt/theme/theme11.xml><?xml version="1.0" encoding="utf-8"?>
<a:theme xmlns:a="http://schemas.openxmlformats.org/drawingml/2006/main" name="2_Lower Gray Gradient">
  <a:themeElements>
    <a:clrScheme name="Eastman Green">
      <a:dk1>
        <a:srgbClr val="646464"/>
      </a:dk1>
      <a:lt1>
        <a:srgbClr val="FFFFFF"/>
      </a:lt1>
      <a:dk2>
        <a:srgbClr val="646464"/>
      </a:dk2>
      <a:lt2>
        <a:srgbClr val="FFFFFF"/>
      </a:lt2>
      <a:accent1>
        <a:srgbClr val="5CC151"/>
      </a:accent1>
      <a:accent2>
        <a:srgbClr val="FFA200"/>
      </a:accent2>
      <a:accent3>
        <a:srgbClr val="60CDCB"/>
      </a:accent3>
      <a:accent4>
        <a:srgbClr val="BED600"/>
      </a:accent4>
      <a:accent5>
        <a:srgbClr val="00BBE4"/>
      </a:accent5>
      <a:accent6>
        <a:srgbClr val="FFCB0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astman Green">
        <a:dk1>
          <a:srgbClr val="646464"/>
        </a:dk1>
        <a:lt1>
          <a:srgbClr val="FFFFFF"/>
        </a:lt1>
        <a:dk2>
          <a:srgbClr val="646464"/>
        </a:dk2>
        <a:lt2>
          <a:srgbClr val="FFFFFF"/>
        </a:lt2>
        <a:accent1>
          <a:srgbClr val="5CC151"/>
        </a:accent1>
        <a:accent2>
          <a:srgbClr val="FFA200"/>
        </a:accent2>
        <a:accent3>
          <a:srgbClr val="60CDCB"/>
        </a:accent3>
        <a:accent4>
          <a:srgbClr val="BED600"/>
        </a:accent4>
        <a:accent5>
          <a:srgbClr val="00BBE4"/>
        </a:accent5>
        <a:accent6>
          <a:srgbClr val="FFCB00"/>
        </a:accent6>
        <a:hlink>
          <a:srgbClr val="0000FF"/>
        </a:hlink>
        <a:folHlink>
          <a:srgbClr val="800080"/>
        </a:folHlink>
      </a:clrScheme>
    </a:extraClrScheme>
  </a:extraClrSchemeLst>
</a:theme>
</file>

<file path=ppt/theme/theme12.xml><?xml version="1.0" encoding="utf-8"?>
<a:theme xmlns:a="http://schemas.openxmlformats.org/drawingml/2006/main" name="2_Upper Left">
  <a:themeElements>
    <a:clrScheme name="Eastman Green">
      <a:dk1>
        <a:srgbClr val="646464"/>
      </a:dk1>
      <a:lt1>
        <a:srgbClr val="FFFFFF"/>
      </a:lt1>
      <a:dk2>
        <a:srgbClr val="646464"/>
      </a:dk2>
      <a:lt2>
        <a:srgbClr val="FFFFFF"/>
      </a:lt2>
      <a:accent1>
        <a:srgbClr val="5CC151"/>
      </a:accent1>
      <a:accent2>
        <a:srgbClr val="FFA200"/>
      </a:accent2>
      <a:accent3>
        <a:srgbClr val="60CDCB"/>
      </a:accent3>
      <a:accent4>
        <a:srgbClr val="BED600"/>
      </a:accent4>
      <a:accent5>
        <a:srgbClr val="00BBE4"/>
      </a:accent5>
      <a:accent6>
        <a:srgbClr val="FFCB0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astman Green">
        <a:dk1>
          <a:srgbClr val="646464"/>
        </a:dk1>
        <a:lt1>
          <a:srgbClr val="FFFFFF"/>
        </a:lt1>
        <a:dk2>
          <a:srgbClr val="646464"/>
        </a:dk2>
        <a:lt2>
          <a:srgbClr val="FFFFFF"/>
        </a:lt2>
        <a:accent1>
          <a:srgbClr val="5CC151"/>
        </a:accent1>
        <a:accent2>
          <a:srgbClr val="FFA200"/>
        </a:accent2>
        <a:accent3>
          <a:srgbClr val="60CDCB"/>
        </a:accent3>
        <a:accent4>
          <a:srgbClr val="BED600"/>
        </a:accent4>
        <a:accent5>
          <a:srgbClr val="00BBE4"/>
        </a:accent5>
        <a:accent6>
          <a:srgbClr val="FFCB00"/>
        </a:accent6>
        <a:hlink>
          <a:srgbClr val="0000FF"/>
        </a:hlink>
        <a:folHlink>
          <a:srgbClr val="800080"/>
        </a:folHlink>
      </a:clrScheme>
    </a:extraClrScheme>
  </a:extraClrSchemeLst>
</a:theme>
</file>

<file path=ppt/theme/theme13.xml><?xml version="1.0" encoding="utf-8"?>
<a:theme xmlns:a="http://schemas.openxmlformats.org/drawingml/2006/main" name="Custom Muted Green">
  <a:themeElements>
    <a:clrScheme name="Eastman Muted Green">
      <a:dk1>
        <a:srgbClr val="646464"/>
      </a:dk1>
      <a:lt1>
        <a:srgbClr val="FFFFFF"/>
      </a:lt1>
      <a:dk2>
        <a:srgbClr val="646464"/>
      </a:dk2>
      <a:lt2>
        <a:srgbClr val="FFFFFF"/>
      </a:lt2>
      <a:accent1>
        <a:srgbClr val="91B9A4"/>
      </a:accent1>
      <a:accent2>
        <a:srgbClr val="EF935B"/>
      </a:accent2>
      <a:accent3>
        <a:srgbClr val="C4C1A0"/>
      </a:accent3>
      <a:accent4>
        <a:srgbClr val="AAAAAA"/>
      </a:accent4>
      <a:accent5>
        <a:srgbClr val="7E99AA"/>
      </a:accent5>
      <a:accent6>
        <a:srgbClr val="F9E497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astman Muted Green">
        <a:dk1>
          <a:srgbClr val="646464"/>
        </a:dk1>
        <a:lt1>
          <a:srgbClr val="FFFFFF"/>
        </a:lt1>
        <a:dk2>
          <a:srgbClr val="646464"/>
        </a:dk2>
        <a:lt2>
          <a:srgbClr val="FFFFFF"/>
        </a:lt2>
        <a:accent1>
          <a:srgbClr val="91B9A4"/>
        </a:accent1>
        <a:accent2>
          <a:srgbClr val="EF935B"/>
        </a:accent2>
        <a:accent3>
          <a:srgbClr val="C4C1A0"/>
        </a:accent3>
        <a:accent4>
          <a:srgbClr val="AAAAAA"/>
        </a:accent4>
        <a:accent5>
          <a:srgbClr val="7E99AA"/>
        </a:accent5>
        <a:accent6>
          <a:srgbClr val="F9E497"/>
        </a:accent6>
        <a:hlink>
          <a:srgbClr val="0000FF"/>
        </a:hlink>
        <a:folHlink>
          <a:srgbClr val="800080"/>
        </a:folHlink>
      </a:clrScheme>
    </a:extraClrScheme>
  </a:extraClrSchemeLst>
</a:theme>
</file>

<file path=ppt/theme/theme14.xml><?xml version="1.0" encoding="utf-8"?>
<a:theme xmlns:a="http://schemas.openxmlformats.org/drawingml/2006/main" name="3_Lower Right">
  <a:themeElements>
    <a:clrScheme name="Eastman Muted Green">
      <a:dk1>
        <a:srgbClr val="646464"/>
      </a:dk1>
      <a:lt1>
        <a:srgbClr val="FFFFFF"/>
      </a:lt1>
      <a:dk2>
        <a:srgbClr val="646464"/>
      </a:dk2>
      <a:lt2>
        <a:srgbClr val="FFFFFF"/>
      </a:lt2>
      <a:accent1>
        <a:srgbClr val="91B9A4"/>
      </a:accent1>
      <a:accent2>
        <a:srgbClr val="EF935B"/>
      </a:accent2>
      <a:accent3>
        <a:srgbClr val="C4C1A0"/>
      </a:accent3>
      <a:accent4>
        <a:srgbClr val="AAAAAA"/>
      </a:accent4>
      <a:accent5>
        <a:srgbClr val="7E99AA"/>
      </a:accent5>
      <a:accent6>
        <a:srgbClr val="F9E497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astman Muted Green">
        <a:dk1>
          <a:srgbClr val="646464"/>
        </a:dk1>
        <a:lt1>
          <a:srgbClr val="FFFFFF"/>
        </a:lt1>
        <a:dk2>
          <a:srgbClr val="646464"/>
        </a:dk2>
        <a:lt2>
          <a:srgbClr val="FFFFFF"/>
        </a:lt2>
        <a:accent1>
          <a:srgbClr val="91B9A4"/>
        </a:accent1>
        <a:accent2>
          <a:srgbClr val="EF935B"/>
        </a:accent2>
        <a:accent3>
          <a:srgbClr val="C4C1A0"/>
        </a:accent3>
        <a:accent4>
          <a:srgbClr val="AAAAAA"/>
        </a:accent4>
        <a:accent5>
          <a:srgbClr val="7E99AA"/>
        </a:accent5>
        <a:accent6>
          <a:srgbClr val="F9E497"/>
        </a:accent6>
        <a:hlink>
          <a:srgbClr val="0000FF"/>
        </a:hlink>
        <a:folHlink>
          <a:srgbClr val="800080"/>
        </a:folHlink>
      </a:clrScheme>
    </a:extraClrScheme>
  </a:extraClrSchemeLst>
</a:theme>
</file>

<file path=ppt/theme/theme15.xml><?xml version="1.0" encoding="utf-8"?>
<a:theme xmlns:a="http://schemas.openxmlformats.org/drawingml/2006/main" name="3_Lower Gray Gradient">
  <a:themeElements>
    <a:clrScheme name="Eastman Muted Green">
      <a:dk1>
        <a:srgbClr val="646464"/>
      </a:dk1>
      <a:lt1>
        <a:srgbClr val="FFFFFF"/>
      </a:lt1>
      <a:dk2>
        <a:srgbClr val="646464"/>
      </a:dk2>
      <a:lt2>
        <a:srgbClr val="FFFFFF"/>
      </a:lt2>
      <a:accent1>
        <a:srgbClr val="91B9A4"/>
      </a:accent1>
      <a:accent2>
        <a:srgbClr val="EF935B"/>
      </a:accent2>
      <a:accent3>
        <a:srgbClr val="C4C1A0"/>
      </a:accent3>
      <a:accent4>
        <a:srgbClr val="AAAAAA"/>
      </a:accent4>
      <a:accent5>
        <a:srgbClr val="7E99AA"/>
      </a:accent5>
      <a:accent6>
        <a:srgbClr val="F9E497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astman Muted Green">
        <a:dk1>
          <a:srgbClr val="646464"/>
        </a:dk1>
        <a:lt1>
          <a:srgbClr val="FFFFFF"/>
        </a:lt1>
        <a:dk2>
          <a:srgbClr val="646464"/>
        </a:dk2>
        <a:lt2>
          <a:srgbClr val="FFFFFF"/>
        </a:lt2>
        <a:accent1>
          <a:srgbClr val="91B9A4"/>
        </a:accent1>
        <a:accent2>
          <a:srgbClr val="EF935B"/>
        </a:accent2>
        <a:accent3>
          <a:srgbClr val="C4C1A0"/>
        </a:accent3>
        <a:accent4>
          <a:srgbClr val="AAAAAA"/>
        </a:accent4>
        <a:accent5>
          <a:srgbClr val="7E99AA"/>
        </a:accent5>
        <a:accent6>
          <a:srgbClr val="F9E497"/>
        </a:accent6>
        <a:hlink>
          <a:srgbClr val="0000FF"/>
        </a:hlink>
        <a:folHlink>
          <a:srgbClr val="800080"/>
        </a:folHlink>
      </a:clrScheme>
    </a:extraClrScheme>
  </a:extraClrSchemeLst>
</a:theme>
</file>

<file path=ppt/theme/theme16.xml><?xml version="1.0" encoding="utf-8"?>
<a:theme xmlns:a="http://schemas.openxmlformats.org/drawingml/2006/main" name="3_Upper Left">
  <a:themeElements>
    <a:clrScheme name="Eastman Muted Green">
      <a:dk1>
        <a:srgbClr val="646464"/>
      </a:dk1>
      <a:lt1>
        <a:srgbClr val="FFFFFF"/>
      </a:lt1>
      <a:dk2>
        <a:srgbClr val="646464"/>
      </a:dk2>
      <a:lt2>
        <a:srgbClr val="FFFFFF"/>
      </a:lt2>
      <a:accent1>
        <a:srgbClr val="91B9A4"/>
      </a:accent1>
      <a:accent2>
        <a:srgbClr val="EF935B"/>
      </a:accent2>
      <a:accent3>
        <a:srgbClr val="C4C1A0"/>
      </a:accent3>
      <a:accent4>
        <a:srgbClr val="AAAAAA"/>
      </a:accent4>
      <a:accent5>
        <a:srgbClr val="7E99AA"/>
      </a:accent5>
      <a:accent6>
        <a:srgbClr val="F9E497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astman Muted Green">
        <a:dk1>
          <a:srgbClr val="646464"/>
        </a:dk1>
        <a:lt1>
          <a:srgbClr val="FFFFFF"/>
        </a:lt1>
        <a:dk2>
          <a:srgbClr val="646464"/>
        </a:dk2>
        <a:lt2>
          <a:srgbClr val="FFFFFF"/>
        </a:lt2>
        <a:accent1>
          <a:srgbClr val="91B9A4"/>
        </a:accent1>
        <a:accent2>
          <a:srgbClr val="EF935B"/>
        </a:accent2>
        <a:accent3>
          <a:srgbClr val="C4C1A0"/>
        </a:accent3>
        <a:accent4>
          <a:srgbClr val="AAAAAA"/>
        </a:accent4>
        <a:accent5>
          <a:srgbClr val="7E99AA"/>
        </a:accent5>
        <a:accent6>
          <a:srgbClr val="F9E497"/>
        </a:accent6>
        <a:hlink>
          <a:srgbClr val="0000FF"/>
        </a:hlink>
        <a:folHlink>
          <a:srgbClr val="800080"/>
        </a:folHlink>
      </a:clrScheme>
    </a:extraClrScheme>
  </a:extraClrScheme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ower Right">
  <a:themeElements>
    <a:clrScheme name="Eastman Blue">
      <a:dk1>
        <a:srgbClr val="646464"/>
      </a:dk1>
      <a:lt1>
        <a:srgbClr val="FFFFFF"/>
      </a:lt1>
      <a:dk2>
        <a:srgbClr val="646464"/>
      </a:dk2>
      <a:lt2>
        <a:srgbClr val="FFFFFF"/>
      </a:lt2>
      <a:accent1>
        <a:srgbClr val="00BBE4"/>
      </a:accent1>
      <a:accent2>
        <a:srgbClr val="FFCB00"/>
      </a:accent2>
      <a:accent3>
        <a:srgbClr val="5CC151"/>
      </a:accent3>
      <a:accent4>
        <a:srgbClr val="FFA200"/>
      </a:accent4>
      <a:accent5>
        <a:srgbClr val="60CDCB"/>
      </a:accent5>
      <a:accent6>
        <a:srgbClr val="BED60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astman Blue">
        <a:dk1>
          <a:srgbClr val="646464"/>
        </a:dk1>
        <a:lt1>
          <a:srgbClr val="FFFFFF"/>
        </a:lt1>
        <a:dk2>
          <a:srgbClr val="646464"/>
        </a:dk2>
        <a:lt2>
          <a:srgbClr val="FFFFFF"/>
        </a:lt2>
        <a:accent1>
          <a:srgbClr val="00BBE4"/>
        </a:accent1>
        <a:accent2>
          <a:srgbClr val="FFCB00"/>
        </a:accent2>
        <a:accent3>
          <a:srgbClr val="5CC151"/>
        </a:accent3>
        <a:accent4>
          <a:srgbClr val="FFA200"/>
        </a:accent4>
        <a:accent5>
          <a:srgbClr val="60CDCB"/>
        </a:accent5>
        <a:accent6>
          <a:srgbClr val="BED600"/>
        </a:accent6>
        <a:hlink>
          <a:srgbClr val="0000FF"/>
        </a:hlink>
        <a:folHlink>
          <a:srgbClr val="800080"/>
        </a:folHlink>
      </a:clrScheme>
    </a:extraClrScheme>
  </a:extraClrSchemeLst>
</a:theme>
</file>

<file path=ppt/theme/theme3.xml><?xml version="1.0" encoding="utf-8"?>
<a:theme xmlns:a="http://schemas.openxmlformats.org/drawingml/2006/main" name="Lower Gray Gradient">
  <a:themeElements>
    <a:clrScheme name="Eastman Blue">
      <a:dk1>
        <a:srgbClr val="646464"/>
      </a:dk1>
      <a:lt1>
        <a:srgbClr val="FFFFFF"/>
      </a:lt1>
      <a:dk2>
        <a:srgbClr val="646464"/>
      </a:dk2>
      <a:lt2>
        <a:srgbClr val="FFFFFF"/>
      </a:lt2>
      <a:accent1>
        <a:srgbClr val="00BBE4"/>
      </a:accent1>
      <a:accent2>
        <a:srgbClr val="FFCB00"/>
      </a:accent2>
      <a:accent3>
        <a:srgbClr val="5CC151"/>
      </a:accent3>
      <a:accent4>
        <a:srgbClr val="FFA200"/>
      </a:accent4>
      <a:accent5>
        <a:srgbClr val="60CDCB"/>
      </a:accent5>
      <a:accent6>
        <a:srgbClr val="BED60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astman Blue">
        <a:dk1>
          <a:srgbClr val="646464"/>
        </a:dk1>
        <a:lt1>
          <a:srgbClr val="FFFFFF"/>
        </a:lt1>
        <a:dk2>
          <a:srgbClr val="646464"/>
        </a:dk2>
        <a:lt2>
          <a:srgbClr val="FFFFFF"/>
        </a:lt2>
        <a:accent1>
          <a:srgbClr val="00BBE4"/>
        </a:accent1>
        <a:accent2>
          <a:srgbClr val="FFCB00"/>
        </a:accent2>
        <a:accent3>
          <a:srgbClr val="5CC151"/>
        </a:accent3>
        <a:accent4>
          <a:srgbClr val="FFA200"/>
        </a:accent4>
        <a:accent5>
          <a:srgbClr val="60CDCB"/>
        </a:accent5>
        <a:accent6>
          <a:srgbClr val="BED600"/>
        </a:accent6>
        <a:hlink>
          <a:srgbClr val="0000FF"/>
        </a:hlink>
        <a:folHlink>
          <a:srgbClr val="800080"/>
        </a:folHlink>
      </a:clrScheme>
    </a:extraClrScheme>
  </a:extraClrSchemeLst>
</a:theme>
</file>

<file path=ppt/theme/theme4.xml><?xml version="1.0" encoding="utf-8"?>
<a:theme xmlns:a="http://schemas.openxmlformats.org/drawingml/2006/main" name="Upper Left">
  <a:themeElements>
    <a:clrScheme name="Eastman Blue">
      <a:dk1>
        <a:srgbClr val="646464"/>
      </a:dk1>
      <a:lt1>
        <a:srgbClr val="FFFFFF"/>
      </a:lt1>
      <a:dk2>
        <a:srgbClr val="646464"/>
      </a:dk2>
      <a:lt2>
        <a:srgbClr val="FFFFFF"/>
      </a:lt2>
      <a:accent1>
        <a:srgbClr val="00BBE4"/>
      </a:accent1>
      <a:accent2>
        <a:srgbClr val="FFCB00"/>
      </a:accent2>
      <a:accent3>
        <a:srgbClr val="5CC151"/>
      </a:accent3>
      <a:accent4>
        <a:srgbClr val="FFA200"/>
      </a:accent4>
      <a:accent5>
        <a:srgbClr val="60CDCB"/>
      </a:accent5>
      <a:accent6>
        <a:srgbClr val="BED60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astman Blue">
        <a:dk1>
          <a:srgbClr val="646464"/>
        </a:dk1>
        <a:lt1>
          <a:srgbClr val="FFFFFF"/>
        </a:lt1>
        <a:dk2>
          <a:srgbClr val="646464"/>
        </a:dk2>
        <a:lt2>
          <a:srgbClr val="FFFFFF"/>
        </a:lt2>
        <a:accent1>
          <a:srgbClr val="00BBE4"/>
        </a:accent1>
        <a:accent2>
          <a:srgbClr val="FFCB00"/>
        </a:accent2>
        <a:accent3>
          <a:srgbClr val="5CC151"/>
        </a:accent3>
        <a:accent4>
          <a:srgbClr val="FFA200"/>
        </a:accent4>
        <a:accent5>
          <a:srgbClr val="60CDCB"/>
        </a:accent5>
        <a:accent6>
          <a:srgbClr val="BED600"/>
        </a:accent6>
        <a:hlink>
          <a:srgbClr val="0000FF"/>
        </a:hlink>
        <a:folHlink>
          <a:srgbClr val="800080"/>
        </a:folHlink>
      </a:clrScheme>
    </a:extraClrScheme>
  </a:extraClrSchemeLst>
</a:theme>
</file>

<file path=ppt/theme/theme5.xml><?xml version="1.0" encoding="utf-8"?>
<a:theme xmlns:a="http://schemas.openxmlformats.org/drawingml/2006/main" name="Custom Muted Orange">
  <a:themeElements>
    <a:clrScheme name="Eastman Muted Orange">
      <a:dk1>
        <a:srgbClr val="646464"/>
      </a:dk1>
      <a:lt1>
        <a:srgbClr val="FFFFFF"/>
      </a:lt1>
      <a:dk2>
        <a:srgbClr val="646464"/>
      </a:dk2>
      <a:lt2>
        <a:srgbClr val="FFFFFF"/>
      </a:lt2>
      <a:accent1>
        <a:srgbClr val="CD5A13"/>
      </a:accent1>
      <a:accent2>
        <a:srgbClr val="C4C1A0"/>
      </a:accent2>
      <a:accent3>
        <a:srgbClr val="91B9A4"/>
      </a:accent3>
      <a:accent4>
        <a:srgbClr val="7E99AA"/>
      </a:accent4>
      <a:accent5>
        <a:srgbClr val="FAAE8A"/>
      </a:accent5>
      <a:accent6>
        <a:srgbClr val="C1C1C1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astman Muted Orange">
        <a:dk1>
          <a:srgbClr val="646464"/>
        </a:dk1>
        <a:lt1>
          <a:srgbClr val="FFFFFF"/>
        </a:lt1>
        <a:dk2>
          <a:srgbClr val="646464"/>
        </a:dk2>
        <a:lt2>
          <a:srgbClr val="FFFFFF"/>
        </a:lt2>
        <a:accent1>
          <a:srgbClr val="CD5A13"/>
        </a:accent1>
        <a:accent2>
          <a:srgbClr val="C4C1A0"/>
        </a:accent2>
        <a:accent3>
          <a:srgbClr val="91B9A4"/>
        </a:accent3>
        <a:accent4>
          <a:srgbClr val="7E99AA"/>
        </a:accent4>
        <a:accent5>
          <a:srgbClr val="FAAE8A"/>
        </a:accent5>
        <a:accent6>
          <a:srgbClr val="C1C1C1"/>
        </a:accent6>
        <a:hlink>
          <a:srgbClr val="0000FF"/>
        </a:hlink>
        <a:folHlink>
          <a:srgbClr val="800080"/>
        </a:folHlink>
      </a:clrScheme>
    </a:extraClrScheme>
  </a:extraClrSchemeLst>
</a:theme>
</file>

<file path=ppt/theme/theme6.xml><?xml version="1.0" encoding="utf-8"?>
<a:theme xmlns:a="http://schemas.openxmlformats.org/drawingml/2006/main" name="1_Lower Right">
  <a:themeElements>
    <a:clrScheme name="Eastman Muted Orange">
      <a:dk1>
        <a:srgbClr val="646464"/>
      </a:dk1>
      <a:lt1>
        <a:srgbClr val="FFFFFF"/>
      </a:lt1>
      <a:dk2>
        <a:srgbClr val="646464"/>
      </a:dk2>
      <a:lt2>
        <a:srgbClr val="FFFFFF"/>
      </a:lt2>
      <a:accent1>
        <a:srgbClr val="CD5A13"/>
      </a:accent1>
      <a:accent2>
        <a:srgbClr val="C4C1A0"/>
      </a:accent2>
      <a:accent3>
        <a:srgbClr val="91B9A4"/>
      </a:accent3>
      <a:accent4>
        <a:srgbClr val="7E99AA"/>
      </a:accent4>
      <a:accent5>
        <a:srgbClr val="FAAE8A"/>
      </a:accent5>
      <a:accent6>
        <a:srgbClr val="C1C1C1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astman Muted Orange">
        <a:dk1>
          <a:srgbClr val="646464"/>
        </a:dk1>
        <a:lt1>
          <a:srgbClr val="FFFFFF"/>
        </a:lt1>
        <a:dk2>
          <a:srgbClr val="646464"/>
        </a:dk2>
        <a:lt2>
          <a:srgbClr val="FFFFFF"/>
        </a:lt2>
        <a:accent1>
          <a:srgbClr val="CD5A13"/>
        </a:accent1>
        <a:accent2>
          <a:srgbClr val="C4C1A0"/>
        </a:accent2>
        <a:accent3>
          <a:srgbClr val="91B9A4"/>
        </a:accent3>
        <a:accent4>
          <a:srgbClr val="7E99AA"/>
        </a:accent4>
        <a:accent5>
          <a:srgbClr val="FAAE8A"/>
        </a:accent5>
        <a:accent6>
          <a:srgbClr val="C1C1C1"/>
        </a:accent6>
        <a:hlink>
          <a:srgbClr val="0000FF"/>
        </a:hlink>
        <a:folHlink>
          <a:srgbClr val="800080"/>
        </a:folHlink>
      </a:clrScheme>
    </a:extraClrScheme>
  </a:extraClrSchemeLst>
</a:theme>
</file>

<file path=ppt/theme/theme7.xml><?xml version="1.0" encoding="utf-8"?>
<a:theme xmlns:a="http://schemas.openxmlformats.org/drawingml/2006/main" name="1_Lower Gray Gradient">
  <a:themeElements>
    <a:clrScheme name="Eastman Muted Orange">
      <a:dk1>
        <a:srgbClr val="646464"/>
      </a:dk1>
      <a:lt1>
        <a:srgbClr val="FFFFFF"/>
      </a:lt1>
      <a:dk2>
        <a:srgbClr val="646464"/>
      </a:dk2>
      <a:lt2>
        <a:srgbClr val="FFFFFF"/>
      </a:lt2>
      <a:accent1>
        <a:srgbClr val="CD5A13"/>
      </a:accent1>
      <a:accent2>
        <a:srgbClr val="C4C1A0"/>
      </a:accent2>
      <a:accent3>
        <a:srgbClr val="91B9A4"/>
      </a:accent3>
      <a:accent4>
        <a:srgbClr val="7E99AA"/>
      </a:accent4>
      <a:accent5>
        <a:srgbClr val="FAEA8A"/>
      </a:accent5>
      <a:accent6>
        <a:srgbClr val="C1C1C1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astman Muted Orange">
        <a:dk1>
          <a:srgbClr val="646464"/>
        </a:dk1>
        <a:lt1>
          <a:srgbClr val="FFFFFF"/>
        </a:lt1>
        <a:dk2>
          <a:srgbClr val="646464"/>
        </a:dk2>
        <a:lt2>
          <a:srgbClr val="FFFFFF"/>
        </a:lt2>
        <a:accent1>
          <a:srgbClr val="CD5A13"/>
        </a:accent1>
        <a:accent2>
          <a:srgbClr val="C4C1A0"/>
        </a:accent2>
        <a:accent3>
          <a:srgbClr val="91B9A4"/>
        </a:accent3>
        <a:accent4>
          <a:srgbClr val="7E99AA"/>
        </a:accent4>
        <a:accent5>
          <a:srgbClr val="FAAE8A"/>
        </a:accent5>
        <a:accent6>
          <a:srgbClr val="C1C1C1"/>
        </a:accent6>
        <a:hlink>
          <a:srgbClr val="0000FF"/>
        </a:hlink>
        <a:folHlink>
          <a:srgbClr val="800080"/>
        </a:folHlink>
      </a:clrScheme>
    </a:extraClrScheme>
  </a:extraClrSchemeLst>
</a:theme>
</file>

<file path=ppt/theme/theme8.xml><?xml version="1.0" encoding="utf-8"?>
<a:theme xmlns:a="http://schemas.openxmlformats.org/drawingml/2006/main" name="1_Upper Left">
  <a:themeElements>
    <a:clrScheme name="Eastman Muted Orange">
      <a:dk1>
        <a:srgbClr val="646464"/>
      </a:dk1>
      <a:lt1>
        <a:srgbClr val="FFFFFF"/>
      </a:lt1>
      <a:dk2>
        <a:srgbClr val="646464"/>
      </a:dk2>
      <a:lt2>
        <a:srgbClr val="FFFFFF"/>
      </a:lt2>
      <a:accent1>
        <a:srgbClr val="CD5A13"/>
      </a:accent1>
      <a:accent2>
        <a:srgbClr val="C4C1A0"/>
      </a:accent2>
      <a:accent3>
        <a:srgbClr val="91B9A4"/>
      </a:accent3>
      <a:accent4>
        <a:srgbClr val="7E99AA"/>
      </a:accent4>
      <a:accent5>
        <a:srgbClr val="FAEA8A"/>
      </a:accent5>
      <a:accent6>
        <a:srgbClr val="C1C1C1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astman Muted Orange">
        <a:dk1>
          <a:srgbClr val="646464"/>
        </a:dk1>
        <a:lt1>
          <a:srgbClr val="FFFFFF"/>
        </a:lt1>
        <a:dk2>
          <a:srgbClr val="646464"/>
        </a:dk2>
        <a:lt2>
          <a:srgbClr val="FFFFFF"/>
        </a:lt2>
        <a:accent1>
          <a:srgbClr val="CD5A13"/>
        </a:accent1>
        <a:accent2>
          <a:srgbClr val="C4C1A0"/>
        </a:accent2>
        <a:accent3>
          <a:srgbClr val="91B9A4"/>
        </a:accent3>
        <a:accent4>
          <a:srgbClr val="7E99AA"/>
        </a:accent4>
        <a:accent5>
          <a:srgbClr val="FAEA8A"/>
        </a:accent5>
        <a:accent6>
          <a:srgbClr val="C1C1C1"/>
        </a:accent6>
        <a:hlink>
          <a:srgbClr val="0000FF"/>
        </a:hlink>
        <a:folHlink>
          <a:srgbClr val="800080"/>
        </a:folHlink>
      </a:clrScheme>
    </a:extraClrScheme>
  </a:extraClrSchemeLst>
</a:theme>
</file>

<file path=ppt/theme/theme9.xml><?xml version="1.0" encoding="utf-8"?>
<a:theme xmlns:a="http://schemas.openxmlformats.org/drawingml/2006/main" name="Custom Green">
  <a:themeElements>
    <a:clrScheme name="Eastman Green">
      <a:dk1>
        <a:srgbClr val="646464"/>
      </a:dk1>
      <a:lt1>
        <a:srgbClr val="FFFFFF"/>
      </a:lt1>
      <a:dk2>
        <a:srgbClr val="646464"/>
      </a:dk2>
      <a:lt2>
        <a:srgbClr val="FFFFFF"/>
      </a:lt2>
      <a:accent1>
        <a:srgbClr val="5CC151"/>
      </a:accent1>
      <a:accent2>
        <a:srgbClr val="FFA200"/>
      </a:accent2>
      <a:accent3>
        <a:srgbClr val="60CDCB"/>
      </a:accent3>
      <a:accent4>
        <a:srgbClr val="BED600"/>
      </a:accent4>
      <a:accent5>
        <a:srgbClr val="00BBE4"/>
      </a:accent5>
      <a:accent6>
        <a:srgbClr val="FFCB0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astman Green">
        <a:dk1>
          <a:srgbClr val="646464"/>
        </a:dk1>
        <a:lt1>
          <a:srgbClr val="FFFFFF"/>
        </a:lt1>
        <a:dk2>
          <a:srgbClr val="646464"/>
        </a:dk2>
        <a:lt2>
          <a:srgbClr val="FFFFFF"/>
        </a:lt2>
        <a:accent1>
          <a:srgbClr val="5CC151"/>
        </a:accent1>
        <a:accent2>
          <a:srgbClr val="FFA200"/>
        </a:accent2>
        <a:accent3>
          <a:srgbClr val="60CDCB"/>
        </a:accent3>
        <a:accent4>
          <a:srgbClr val="BED600"/>
        </a:accent4>
        <a:accent5>
          <a:srgbClr val="00BBE4"/>
        </a:accent5>
        <a:accent6>
          <a:srgbClr val="FFCB00"/>
        </a:accent6>
        <a:hlink>
          <a:srgbClr val="0000FF"/>
        </a:hlink>
        <a:folHlink>
          <a:srgbClr val="800080"/>
        </a:folHlink>
      </a:clrScheme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Blue</Template>
  <TotalTime>1075</TotalTime>
  <Words>336</Words>
  <Application>Microsoft Macintosh PowerPoint</Application>
  <PresentationFormat>Widescreen</PresentationFormat>
  <Paragraphs>88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16</vt:i4>
      </vt:variant>
      <vt:variant>
        <vt:lpstr>Slide Titles</vt:lpstr>
      </vt:variant>
      <vt:variant>
        <vt:i4>30</vt:i4>
      </vt:variant>
    </vt:vector>
  </HeadingPairs>
  <TitlesOfParts>
    <vt:vector size="50" baseType="lpstr">
      <vt:lpstr>Algerian</vt:lpstr>
      <vt:lpstr>Arial</vt:lpstr>
      <vt:lpstr>Calibri</vt:lpstr>
      <vt:lpstr>Wingdings</vt:lpstr>
      <vt:lpstr>Custom Blue</vt:lpstr>
      <vt:lpstr>Lower Right</vt:lpstr>
      <vt:lpstr>Lower Gray Gradient</vt:lpstr>
      <vt:lpstr>Upper Left</vt:lpstr>
      <vt:lpstr>Custom Muted Orange</vt:lpstr>
      <vt:lpstr>1_Lower Right</vt:lpstr>
      <vt:lpstr>1_Lower Gray Gradient</vt:lpstr>
      <vt:lpstr>1_Upper Left</vt:lpstr>
      <vt:lpstr>Custom Green</vt:lpstr>
      <vt:lpstr>2_Lower Right</vt:lpstr>
      <vt:lpstr>2_Lower Gray Gradient</vt:lpstr>
      <vt:lpstr>2_Upper Left</vt:lpstr>
      <vt:lpstr>Custom Muted Green</vt:lpstr>
      <vt:lpstr>3_Lower Right</vt:lpstr>
      <vt:lpstr>3_Lower Gray Gradient</vt:lpstr>
      <vt:lpstr>3_Upper Left</vt:lpstr>
      <vt:lpstr>Shiny Apps</vt:lpstr>
      <vt:lpstr>PowerPoint Presentation</vt:lpstr>
      <vt:lpstr>Why Shiny?</vt:lpstr>
      <vt:lpstr>Sprout demo with #UTK tweets</vt:lpstr>
      <vt:lpstr>Shinyapps.io Hiking App</vt:lpstr>
      <vt:lpstr>Why Shiny?</vt:lpstr>
      <vt:lpstr>Why Shiny?</vt:lpstr>
      <vt:lpstr>Why Shiny?</vt:lpstr>
      <vt:lpstr>Why Shiny?</vt:lpstr>
      <vt:lpstr>Why Shiny?</vt:lpstr>
      <vt:lpstr>First App in RStudio</vt:lpstr>
      <vt:lpstr>We can do better</vt:lpstr>
      <vt:lpstr>Inputs</vt:lpstr>
      <vt:lpstr>Outputs</vt:lpstr>
      <vt:lpstr>Reactives</vt:lpstr>
      <vt:lpstr>Fancy it up</vt:lpstr>
      <vt:lpstr>PowerPoint Presentation</vt:lpstr>
      <vt:lpstr>Its Easy to be Fancy! </vt:lpstr>
      <vt:lpstr>Fancy tables</vt:lpstr>
      <vt:lpstr>Fancy graphs</vt:lpstr>
      <vt:lpstr>Publishing to shinyapps.io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Assignment</vt:lpstr>
      <vt:lpstr>Predicting Lemons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Shiny – why it kicks ass and why you should fucking learn it</dc:title>
  <dc:creator>Ewing, Mark</dc:creator>
  <cp:lastModifiedBy>Mark Ewing</cp:lastModifiedBy>
  <cp:revision>24</cp:revision>
  <dcterms:created xsi:type="dcterms:W3CDTF">2016-09-29T12:04:29Z</dcterms:created>
  <dcterms:modified xsi:type="dcterms:W3CDTF">2016-10-03T11:55:47Z</dcterms:modified>
</cp:coreProperties>
</file>